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3"/>
  </p:sldMasterIdLst>
  <p:notesMasterIdLst>
    <p:notesMasterId r:id="rId4"/>
  </p:notesMasterIdLst>
  <p:sldIdLst>
    <p:sldId id="256" r:id="rId5"/>
    <p:sldId id="257" r:id="rId6"/>
    <p:sldId id="258" r:id="rId7"/>
  </p:sldIdLst>
  <p:sldSz cy="13716000" cx="24384000"/>
  <p:notesSz cx="6858000" cy="9144000"/>
  <p:embeddedFontLst>
    <p:embeddedFont>
      <p:font typeface="Helvetica Neue"/>
      <p:regular r:id="rId8"/>
      <p:bold r:id="rId9"/>
      <p:italic r:id="rId10"/>
      <p:boldItalic r:id="rId11"/>
    </p:embeddedFont>
    <p:embeddedFont>
      <p:font typeface="Helvetica Neue Light"/>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HelveticaNeue-boldItalic.fntdata"/><Relationship Id="rId10" Type="http://schemas.openxmlformats.org/officeDocument/2006/relationships/font" Target="fonts/HelveticaNeue-italic.fntdata"/><Relationship Id="rId13" Type="http://schemas.openxmlformats.org/officeDocument/2006/relationships/font" Target="fonts/HelveticaNeueLight-bold.fntdata"/><Relationship Id="rId12" Type="http://schemas.openxmlformats.org/officeDocument/2006/relationships/font" Target="fonts/HelveticaNeueLight-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HelveticaNeue-bold.fntdata"/><Relationship Id="rId15" Type="http://schemas.openxmlformats.org/officeDocument/2006/relationships/font" Target="fonts/HelveticaNeueLight-boldItalic.fntdata"/><Relationship Id="rId14" Type="http://schemas.openxmlformats.org/officeDocument/2006/relationships/font" Target="fonts/HelveticaNeueLight-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font" Target="fonts/HelveticaNeu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7" name="Google Shape;57;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Creative Commons - Attribution-NonCommercial-ShareAlike 4.0 International</a:t>
            </a:r>
            <a:endParaRPr/>
          </a:p>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EdTechPicks.org 2019-11-02</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3" name="Google Shape;93;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Creative Commons - Attribution-NonCommercial-ShareAlike 4.0 International</a:t>
            </a:r>
            <a:endParaRPr/>
          </a:p>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EdTechPicks.org 2019-11-02</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1" name="Google Shape;141;p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Creative Commons - Attribution-NonCommercial-ShareAlike 4.0 International</a:t>
            </a:r>
            <a:endParaRPr/>
          </a:p>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EdTechPicks.org 2019-11-02</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Subtitle" type="title">
  <p:cSld name="TITLE">
    <p:spTree>
      <p:nvGrpSpPr>
        <p:cNvPr id="9" name="Shape 9"/>
        <p:cNvGrpSpPr/>
        <p:nvPr/>
      </p:nvGrpSpPr>
      <p:grpSpPr>
        <a:xfrm>
          <a:off x="0" y="0"/>
          <a:ext cx="0" cy="0"/>
          <a:chOff x="0" y="0"/>
          <a:chExt cx="0" cy="0"/>
        </a:xfrm>
      </p:grpSpPr>
      <p:sp>
        <p:nvSpPr>
          <p:cNvPr id="10" name="Google Shape;10;p2"/>
          <p:cNvSpPr txBox="1"/>
          <p:nvPr>
            <p:ph type="title"/>
          </p:nvPr>
        </p:nvSpPr>
        <p:spPr>
          <a:xfrm>
            <a:off x="4833937" y="2303859"/>
            <a:ext cx="14716126" cy="4643438"/>
          </a:xfrm>
          <a:prstGeom prst="rect">
            <a:avLst/>
          </a:prstGeom>
          <a:noFill/>
          <a:ln>
            <a:noFill/>
          </a:ln>
        </p:spPr>
        <p:txBody>
          <a:bodyPr anchorCtr="0" anchor="b" bIns="71425" lIns="71425" spcFirstLastPara="1" rIns="71425" wrap="square" tIns="71425">
            <a:norm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p:txBody>
      </p:sp>
      <p:sp>
        <p:nvSpPr>
          <p:cNvPr id="11" name="Google Shape;11;p2"/>
          <p:cNvSpPr txBox="1"/>
          <p:nvPr>
            <p:ph idx="1" type="body"/>
          </p:nvPr>
        </p:nvSpPr>
        <p:spPr>
          <a:xfrm>
            <a:off x="4833937" y="7072312"/>
            <a:ext cx="14716126" cy="1589485"/>
          </a:xfrm>
          <a:prstGeom prst="rect">
            <a:avLst/>
          </a:prstGeom>
          <a:noFill/>
          <a:ln>
            <a:noFill/>
          </a:ln>
        </p:spPr>
        <p:txBody>
          <a:bodyPr anchorCtr="0" anchor="t" bIns="71425" lIns="71425" spcFirstLastPara="1" rIns="71425" wrap="square" tIns="71425">
            <a:normAutofit/>
          </a:bodyPr>
          <a:lstStyle>
            <a:lvl1pPr indent="-228600" lvl="0" marL="457200" algn="ctr">
              <a:lnSpc>
                <a:spcPct val="100000"/>
              </a:lnSpc>
              <a:spcBef>
                <a:spcPts val="0"/>
              </a:spcBef>
              <a:spcAft>
                <a:spcPts val="0"/>
              </a:spcAft>
              <a:buClr>
                <a:srgbClr val="FFFFFF"/>
              </a:buClr>
              <a:buSzPts val="5200"/>
              <a:buFont typeface="Helvetica Neue"/>
              <a:buNone/>
              <a:defRPr sz="5200"/>
            </a:lvl1pPr>
            <a:lvl2pPr indent="-228600" lvl="1" marL="914400" algn="ctr">
              <a:lnSpc>
                <a:spcPct val="100000"/>
              </a:lnSpc>
              <a:spcBef>
                <a:spcPts val="0"/>
              </a:spcBef>
              <a:spcAft>
                <a:spcPts val="0"/>
              </a:spcAft>
              <a:buClr>
                <a:srgbClr val="FFFFFF"/>
              </a:buClr>
              <a:buSzPts val="5200"/>
              <a:buFont typeface="Helvetica Neue"/>
              <a:buNone/>
              <a:defRPr sz="5200"/>
            </a:lvl2pPr>
            <a:lvl3pPr indent="-228600" lvl="2" marL="1371600" algn="ctr">
              <a:lnSpc>
                <a:spcPct val="100000"/>
              </a:lnSpc>
              <a:spcBef>
                <a:spcPts val="0"/>
              </a:spcBef>
              <a:spcAft>
                <a:spcPts val="0"/>
              </a:spcAft>
              <a:buClr>
                <a:srgbClr val="FFFFFF"/>
              </a:buClr>
              <a:buSzPts val="5200"/>
              <a:buFont typeface="Helvetica Neue"/>
              <a:buNone/>
              <a:defRPr sz="5200"/>
            </a:lvl3pPr>
            <a:lvl4pPr indent="-228600" lvl="3" marL="1828800" algn="ctr">
              <a:lnSpc>
                <a:spcPct val="100000"/>
              </a:lnSpc>
              <a:spcBef>
                <a:spcPts val="0"/>
              </a:spcBef>
              <a:spcAft>
                <a:spcPts val="0"/>
              </a:spcAft>
              <a:buClr>
                <a:srgbClr val="FFFFFF"/>
              </a:buClr>
              <a:buSzPts val="5200"/>
              <a:buFont typeface="Helvetica Neue"/>
              <a:buNone/>
              <a:defRPr sz="5200"/>
            </a:lvl4pPr>
            <a:lvl5pPr indent="-228600" lvl="4" marL="2286000" algn="ctr">
              <a:lnSpc>
                <a:spcPct val="100000"/>
              </a:lnSpc>
              <a:spcBef>
                <a:spcPts val="0"/>
              </a:spcBef>
              <a:spcAft>
                <a:spcPts val="0"/>
              </a:spcAft>
              <a:buClr>
                <a:srgbClr val="FFFFFF"/>
              </a:buClr>
              <a:buSzPts val="5200"/>
              <a:buFont typeface="Helvetica Neue"/>
              <a:buNone/>
              <a:defRPr sz="5200"/>
            </a:lvl5pPr>
            <a:lvl6pPr indent="-394335" lvl="5" marL="2743200" algn="l">
              <a:lnSpc>
                <a:spcPct val="100000"/>
              </a:lnSpc>
              <a:spcBef>
                <a:spcPts val="5900"/>
              </a:spcBef>
              <a:spcAft>
                <a:spcPts val="0"/>
              </a:spcAft>
              <a:buSzPts val="2610"/>
              <a:buChar char="•"/>
              <a:defRPr/>
            </a:lvl6pPr>
            <a:lvl7pPr indent="-394335" lvl="6" marL="3200400" algn="l">
              <a:lnSpc>
                <a:spcPct val="100000"/>
              </a:lnSpc>
              <a:spcBef>
                <a:spcPts val="5900"/>
              </a:spcBef>
              <a:spcAft>
                <a:spcPts val="0"/>
              </a:spcAft>
              <a:buSzPts val="2610"/>
              <a:buChar char="•"/>
              <a:defRPr/>
            </a:lvl7pPr>
            <a:lvl8pPr indent="-394334" lvl="7" marL="3657600" algn="l">
              <a:lnSpc>
                <a:spcPct val="100000"/>
              </a:lnSpc>
              <a:spcBef>
                <a:spcPts val="5900"/>
              </a:spcBef>
              <a:spcAft>
                <a:spcPts val="0"/>
              </a:spcAft>
              <a:buSzPts val="2610"/>
              <a:buChar char="•"/>
              <a:defRPr/>
            </a:lvl8pPr>
            <a:lvl9pPr indent="-394334" lvl="8" marL="4114800" algn="l">
              <a:lnSpc>
                <a:spcPct val="100000"/>
              </a:lnSpc>
              <a:spcBef>
                <a:spcPts val="5900"/>
              </a:spcBef>
              <a:spcAft>
                <a:spcPts val="0"/>
              </a:spcAft>
              <a:buSzPts val="2610"/>
              <a:buChar char="•"/>
              <a:defRPr/>
            </a:lvl9pPr>
          </a:lstStyle>
          <a:p/>
        </p:txBody>
      </p:sp>
      <p:sp>
        <p:nvSpPr>
          <p:cNvPr id="12" name="Google Shape;12;p2"/>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Quote">
    <p:spTree>
      <p:nvGrpSpPr>
        <p:cNvPr id="46" name="Shape 46"/>
        <p:cNvGrpSpPr/>
        <p:nvPr/>
      </p:nvGrpSpPr>
      <p:grpSpPr>
        <a:xfrm>
          <a:off x="0" y="0"/>
          <a:ext cx="0" cy="0"/>
          <a:chOff x="0" y="0"/>
          <a:chExt cx="0" cy="0"/>
        </a:xfrm>
      </p:grpSpPr>
      <p:sp>
        <p:nvSpPr>
          <p:cNvPr id="47" name="Google Shape;47;p11"/>
          <p:cNvSpPr txBox="1"/>
          <p:nvPr>
            <p:ph idx="1" type="body"/>
          </p:nvPr>
        </p:nvSpPr>
        <p:spPr>
          <a:xfrm>
            <a:off x="4833937" y="8947546"/>
            <a:ext cx="14716126" cy="647701"/>
          </a:xfrm>
          <a:prstGeom prst="rect">
            <a:avLst/>
          </a:prstGeom>
          <a:noFill/>
          <a:ln>
            <a:noFill/>
          </a:ln>
        </p:spPr>
        <p:txBody>
          <a:bodyPr anchorCtr="0" anchor="t" bIns="71425" lIns="71425" spcFirstLastPara="1" rIns="71425" wrap="square" tIns="71425">
            <a:spAutoFit/>
          </a:bodyPr>
          <a:lstStyle>
            <a:lvl1pPr indent="-228600" lvl="0" marL="457200" algn="ctr">
              <a:lnSpc>
                <a:spcPct val="100000"/>
              </a:lnSpc>
              <a:spcBef>
                <a:spcPts val="0"/>
              </a:spcBef>
              <a:spcAft>
                <a:spcPts val="0"/>
              </a:spcAft>
              <a:buClr>
                <a:srgbClr val="FFFFFF"/>
              </a:buClr>
              <a:buSzPts val="3200"/>
              <a:buFont typeface="Helvetica Neue"/>
              <a:buNone/>
              <a:defRPr i="1" sz="3200"/>
            </a:lvl1pPr>
            <a:lvl2pPr indent="-394335" lvl="1" marL="914400" algn="l">
              <a:lnSpc>
                <a:spcPct val="100000"/>
              </a:lnSpc>
              <a:spcBef>
                <a:spcPts val="5900"/>
              </a:spcBef>
              <a:spcAft>
                <a:spcPts val="0"/>
              </a:spcAft>
              <a:buSzPts val="2610"/>
              <a:buChar char="•"/>
              <a:defRPr/>
            </a:lvl2pPr>
            <a:lvl3pPr indent="-394335" lvl="2" marL="1371600" algn="l">
              <a:lnSpc>
                <a:spcPct val="100000"/>
              </a:lnSpc>
              <a:spcBef>
                <a:spcPts val="5900"/>
              </a:spcBef>
              <a:spcAft>
                <a:spcPts val="0"/>
              </a:spcAft>
              <a:buSzPts val="2610"/>
              <a:buChar char="•"/>
              <a:defRPr/>
            </a:lvl3pPr>
            <a:lvl4pPr indent="-394335" lvl="3" marL="1828800" algn="l">
              <a:lnSpc>
                <a:spcPct val="100000"/>
              </a:lnSpc>
              <a:spcBef>
                <a:spcPts val="5900"/>
              </a:spcBef>
              <a:spcAft>
                <a:spcPts val="0"/>
              </a:spcAft>
              <a:buSzPts val="2610"/>
              <a:buChar char="•"/>
              <a:defRPr/>
            </a:lvl4pPr>
            <a:lvl5pPr indent="-394335" lvl="4" marL="2286000" algn="l">
              <a:lnSpc>
                <a:spcPct val="100000"/>
              </a:lnSpc>
              <a:spcBef>
                <a:spcPts val="5900"/>
              </a:spcBef>
              <a:spcAft>
                <a:spcPts val="0"/>
              </a:spcAft>
              <a:buSzPts val="2610"/>
              <a:buChar char="•"/>
              <a:defRPr/>
            </a:lvl5pPr>
            <a:lvl6pPr indent="-394335" lvl="5" marL="2743200" algn="l">
              <a:lnSpc>
                <a:spcPct val="100000"/>
              </a:lnSpc>
              <a:spcBef>
                <a:spcPts val="5900"/>
              </a:spcBef>
              <a:spcAft>
                <a:spcPts val="0"/>
              </a:spcAft>
              <a:buSzPts val="2610"/>
              <a:buChar char="•"/>
              <a:defRPr/>
            </a:lvl6pPr>
            <a:lvl7pPr indent="-394335" lvl="6" marL="3200400" algn="l">
              <a:lnSpc>
                <a:spcPct val="100000"/>
              </a:lnSpc>
              <a:spcBef>
                <a:spcPts val="5900"/>
              </a:spcBef>
              <a:spcAft>
                <a:spcPts val="0"/>
              </a:spcAft>
              <a:buSzPts val="2610"/>
              <a:buChar char="•"/>
              <a:defRPr/>
            </a:lvl7pPr>
            <a:lvl8pPr indent="-394334" lvl="7" marL="3657600" algn="l">
              <a:lnSpc>
                <a:spcPct val="100000"/>
              </a:lnSpc>
              <a:spcBef>
                <a:spcPts val="5900"/>
              </a:spcBef>
              <a:spcAft>
                <a:spcPts val="0"/>
              </a:spcAft>
              <a:buSzPts val="2610"/>
              <a:buChar char="•"/>
              <a:defRPr/>
            </a:lvl8pPr>
            <a:lvl9pPr indent="-394334" lvl="8" marL="4114800" algn="l">
              <a:lnSpc>
                <a:spcPct val="100000"/>
              </a:lnSpc>
              <a:spcBef>
                <a:spcPts val="5900"/>
              </a:spcBef>
              <a:spcAft>
                <a:spcPts val="0"/>
              </a:spcAft>
              <a:buSzPts val="2610"/>
              <a:buChar char="•"/>
              <a:defRPr/>
            </a:lvl9pPr>
          </a:lstStyle>
          <a:p/>
        </p:txBody>
      </p:sp>
      <p:sp>
        <p:nvSpPr>
          <p:cNvPr id="48" name="Google Shape;48;p11"/>
          <p:cNvSpPr txBox="1"/>
          <p:nvPr>
            <p:ph idx="2" type="body"/>
          </p:nvPr>
        </p:nvSpPr>
        <p:spPr>
          <a:xfrm>
            <a:off x="4833937" y="6055915"/>
            <a:ext cx="14716126" cy="863601"/>
          </a:xfrm>
          <a:prstGeom prst="rect">
            <a:avLst/>
          </a:prstGeom>
          <a:noFill/>
          <a:ln>
            <a:noFill/>
          </a:ln>
        </p:spPr>
        <p:txBody>
          <a:bodyPr anchorCtr="0" anchor="ctr" bIns="71425" lIns="71425" spcFirstLastPara="1" rIns="71425" wrap="square" tIns="71425">
            <a:spAutoFit/>
          </a:bodyPr>
          <a:lstStyle>
            <a:lvl1pPr indent="-228600" lvl="0" marL="457200" algn="ctr">
              <a:lnSpc>
                <a:spcPct val="100000"/>
              </a:lnSpc>
              <a:spcBef>
                <a:spcPts val="0"/>
              </a:spcBef>
              <a:spcAft>
                <a:spcPts val="0"/>
              </a:spcAft>
              <a:buClr>
                <a:srgbClr val="FFFFFF"/>
              </a:buClr>
              <a:buSzPts val="4600"/>
              <a:buFont typeface="Helvetica Neue"/>
              <a:buNone/>
              <a:defRPr sz="4600">
                <a:latin typeface="Helvetica Neue"/>
                <a:ea typeface="Helvetica Neue"/>
                <a:cs typeface="Helvetica Neue"/>
                <a:sym typeface="Helvetica Neue"/>
              </a:defRPr>
            </a:lvl1pPr>
            <a:lvl2pPr indent="-394335" lvl="1" marL="914400" algn="l">
              <a:lnSpc>
                <a:spcPct val="100000"/>
              </a:lnSpc>
              <a:spcBef>
                <a:spcPts val="5900"/>
              </a:spcBef>
              <a:spcAft>
                <a:spcPts val="0"/>
              </a:spcAft>
              <a:buSzPts val="2610"/>
              <a:buChar char="•"/>
              <a:defRPr/>
            </a:lvl2pPr>
            <a:lvl3pPr indent="-394335" lvl="2" marL="1371600" algn="l">
              <a:lnSpc>
                <a:spcPct val="100000"/>
              </a:lnSpc>
              <a:spcBef>
                <a:spcPts val="5900"/>
              </a:spcBef>
              <a:spcAft>
                <a:spcPts val="0"/>
              </a:spcAft>
              <a:buSzPts val="2610"/>
              <a:buChar char="•"/>
              <a:defRPr/>
            </a:lvl3pPr>
            <a:lvl4pPr indent="-394335" lvl="3" marL="1828800" algn="l">
              <a:lnSpc>
                <a:spcPct val="100000"/>
              </a:lnSpc>
              <a:spcBef>
                <a:spcPts val="5900"/>
              </a:spcBef>
              <a:spcAft>
                <a:spcPts val="0"/>
              </a:spcAft>
              <a:buSzPts val="2610"/>
              <a:buChar char="•"/>
              <a:defRPr/>
            </a:lvl4pPr>
            <a:lvl5pPr indent="-394335" lvl="4" marL="2286000" algn="l">
              <a:lnSpc>
                <a:spcPct val="100000"/>
              </a:lnSpc>
              <a:spcBef>
                <a:spcPts val="5900"/>
              </a:spcBef>
              <a:spcAft>
                <a:spcPts val="0"/>
              </a:spcAft>
              <a:buSzPts val="2610"/>
              <a:buChar char="•"/>
              <a:defRPr/>
            </a:lvl5pPr>
            <a:lvl6pPr indent="-394335" lvl="5" marL="2743200" algn="l">
              <a:lnSpc>
                <a:spcPct val="100000"/>
              </a:lnSpc>
              <a:spcBef>
                <a:spcPts val="5900"/>
              </a:spcBef>
              <a:spcAft>
                <a:spcPts val="0"/>
              </a:spcAft>
              <a:buSzPts val="2610"/>
              <a:buChar char="•"/>
              <a:defRPr/>
            </a:lvl6pPr>
            <a:lvl7pPr indent="-394335" lvl="6" marL="3200400" algn="l">
              <a:lnSpc>
                <a:spcPct val="100000"/>
              </a:lnSpc>
              <a:spcBef>
                <a:spcPts val="5900"/>
              </a:spcBef>
              <a:spcAft>
                <a:spcPts val="0"/>
              </a:spcAft>
              <a:buSzPts val="2610"/>
              <a:buChar char="•"/>
              <a:defRPr/>
            </a:lvl7pPr>
            <a:lvl8pPr indent="-394334" lvl="7" marL="3657600" algn="l">
              <a:lnSpc>
                <a:spcPct val="100000"/>
              </a:lnSpc>
              <a:spcBef>
                <a:spcPts val="5900"/>
              </a:spcBef>
              <a:spcAft>
                <a:spcPts val="0"/>
              </a:spcAft>
              <a:buSzPts val="2610"/>
              <a:buChar char="•"/>
              <a:defRPr/>
            </a:lvl8pPr>
            <a:lvl9pPr indent="-394334" lvl="8" marL="4114800" algn="l">
              <a:lnSpc>
                <a:spcPct val="100000"/>
              </a:lnSpc>
              <a:spcBef>
                <a:spcPts val="5900"/>
              </a:spcBef>
              <a:spcAft>
                <a:spcPts val="0"/>
              </a:spcAft>
              <a:buSzPts val="2610"/>
              <a:buChar char="•"/>
              <a:defRPr/>
            </a:lvl9pPr>
          </a:lstStyle>
          <a:p/>
        </p:txBody>
      </p:sp>
      <p:sp>
        <p:nvSpPr>
          <p:cNvPr id="49" name="Google Shape;49;p11"/>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p:cSld name="Photo">
    <p:spTree>
      <p:nvGrpSpPr>
        <p:cNvPr id="50" name="Shape 50"/>
        <p:cNvGrpSpPr/>
        <p:nvPr/>
      </p:nvGrpSpPr>
      <p:grpSpPr>
        <a:xfrm>
          <a:off x="0" y="0"/>
          <a:ext cx="0" cy="0"/>
          <a:chOff x="0" y="0"/>
          <a:chExt cx="0" cy="0"/>
        </a:xfrm>
      </p:grpSpPr>
      <p:sp>
        <p:nvSpPr>
          <p:cNvPr id="51" name="Google Shape;51;p12"/>
          <p:cNvSpPr/>
          <p:nvPr>
            <p:ph idx="2" type="pic"/>
          </p:nvPr>
        </p:nvSpPr>
        <p:spPr>
          <a:xfrm>
            <a:off x="1740742" y="-17860"/>
            <a:ext cx="23275935" cy="15517291"/>
          </a:xfrm>
          <a:prstGeom prst="rect">
            <a:avLst/>
          </a:prstGeom>
          <a:noFill/>
          <a:ln>
            <a:noFill/>
          </a:ln>
        </p:spPr>
      </p:sp>
      <p:sp>
        <p:nvSpPr>
          <p:cNvPr id="52" name="Google Shape;52;p12"/>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53" name="Shape 53"/>
        <p:cNvGrpSpPr/>
        <p:nvPr/>
      </p:nvGrpSpPr>
      <p:grpSpPr>
        <a:xfrm>
          <a:off x="0" y="0"/>
          <a:ext cx="0" cy="0"/>
          <a:chOff x="0" y="0"/>
          <a:chExt cx="0" cy="0"/>
        </a:xfrm>
      </p:grpSpPr>
      <p:sp>
        <p:nvSpPr>
          <p:cNvPr id="54" name="Google Shape;54;p13"/>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Horizontal" type="tx">
  <p:cSld name="TITLE_AND_BODY">
    <p:spTree>
      <p:nvGrpSpPr>
        <p:cNvPr id="13" name="Shape 13"/>
        <p:cNvGrpSpPr/>
        <p:nvPr/>
      </p:nvGrpSpPr>
      <p:grpSpPr>
        <a:xfrm>
          <a:off x="0" y="0"/>
          <a:ext cx="0" cy="0"/>
          <a:chOff x="0" y="0"/>
          <a:chExt cx="0" cy="0"/>
        </a:xfrm>
      </p:grpSpPr>
      <p:sp>
        <p:nvSpPr>
          <p:cNvPr id="14" name="Google Shape;14;p3"/>
          <p:cNvSpPr/>
          <p:nvPr>
            <p:ph idx="2" type="pic"/>
          </p:nvPr>
        </p:nvSpPr>
        <p:spPr>
          <a:xfrm>
            <a:off x="2137171" y="714375"/>
            <a:ext cx="17395034" cy="8637945"/>
          </a:xfrm>
          <a:prstGeom prst="rect">
            <a:avLst/>
          </a:prstGeom>
          <a:noFill/>
          <a:ln>
            <a:noFill/>
          </a:ln>
        </p:spPr>
      </p:sp>
      <p:sp>
        <p:nvSpPr>
          <p:cNvPr id="15" name="Google Shape;15;p3"/>
          <p:cNvSpPr txBox="1"/>
          <p:nvPr>
            <p:ph type="title"/>
          </p:nvPr>
        </p:nvSpPr>
        <p:spPr>
          <a:xfrm>
            <a:off x="4833937" y="9447609"/>
            <a:ext cx="14716126" cy="2000251"/>
          </a:xfrm>
          <a:prstGeom prst="rect">
            <a:avLst/>
          </a:prstGeom>
          <a:noFill/>
          <a:ln>
            <a:noFill/>
          </a:ln>
        </p:spPr>
        <p:txBody>
          <a:bodyPr anchorCtr="0" anchor="ctr" bIns="71425" lIns="71425" spcFirstLastPara="1" rIns="71425" wrap="square" tIns="71425">
            <a:norm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p:txBody>
      </p:sp>
      <p:sp>
        <p:nvSpPr>
          <p:cNvPr id="16" name="Google Shape;16;p3"/>
          <p:cNvSpPr txBox="1"/>
          <p:nvPr>
            <p:ph idx="1" type="body"/>
          </p:nvPr>
        </p:nvSpPr>
        <p:spPr>
          <a:xfrm>
            <a:off x="4833937" y="11465718"/>
            <a:ext cx="14716126" cy="1589486"/>
          </a:xfrm>
          <a:prstGeom prst="rect">
            <a:avLst/>
          </a:prstGeom>
          <a:noFill/>
          <a:ln>
            <a:noFill/>
          </a:ln>
        </p:spPr>
        <p:txBody>
          <a:bodyPr anchorCtr="0" anchor="t" bIns="71425" lIns="71425" spcFirstLastPara="1" rIns="71425" wrap="square" tIns="71425">
            <a:normAutofit/>
          </a:bodyPr>
          <a:lstStyle>
            <a:lvl1pPr indent="-228600" lvl="0" marL="457200" algn="ctr">
              <a:lnSpc>
                <a:spcPct val="100000"/>
              </a:lnSpc>
              <a:spcBef>
                <a:spcPts val="0"/>
              </a:spcBef>
              <a:spcAft>
                <a:spcPts val="0"/>
              </a:spcAft>
              <a:buClr>
                <a:srgbClr val="FFFFFF"/>
              </a:buClr>
              <a:buSzPts val="5200"/>
              <a:buFont typeface="Helvetica Neue"/>
              <a:buNone/>
              <a:defRPr sz="5200"/>
            </a:lvl1pPr>
            <a:lvl2pPr indent="-228600" lvl="1" marL="914400" algn="ctr">
              <a:lnSpc>
                <a:spcPct val="100000"/>
              </a:lnSpc>
              <a:spcBef>
                <a:spcPts val="0"/>
              </a:spcBef>
              <a:spcAft>
                <a:spcPts val="0"/>
              </a:spcAft>
              <a:buClr>
                <a:srgbClr val="FFFFFF"/>
              </a:buClr>
              <a:buSzPts val="5200"/>
              <a:buFont typeface="Helvetica Neue"/>
              <a:buNone/>
              <a:defRPr sz="5200"/>
            </a:lvl2pPr>
            <a:lvl3pPr indent="-228600" lvl="2" marL="1371600" algn="ctr">
              <a:lnSpc>
                <a:spcPct val="100000"/>
              </a:lnSpc>
              <a:spcBef>
                <a:spcPts val="0"/>
              </a:spcBef>
              <a:spcAft>
                <a:spcPts val="0"/>
              </a:spcAft>
              <a:buClr>
                <a:srgbClr val="FFFFFF"/>
              </a:buClr>
              <a:buSzPts val="5200"/>
              <a:buFont typeface="Helvetica Neue"/>
              <a:buNone/>
              <a:defRPr sz="5200"/>
            </a:lvl3pPr>
            <a:lvl4pPr indent="-228600" lvl="3" marL="1828800" algn="ctr">
              <a:lnSpc>
                <a:spcPct val="100000"/>
              </a:lnSpc>
              <a:spcBef>
                <a:spcPts val="0"/>
              </a:spcBef>
              <a:spcAft>
                <a:spcPts val="0"/>
              </a:spcAft>
              <a:buClr>
                <a:srgbClr val="FFFFFF"/>
              </a:buClr>
              <a:buSzPts val="5200"/>
              <a:buFont typeface="Helvetica Neue"/>
              <a:buNone/>
              <a:defRPr sz="5200"/>
            </a:lvl4pPr>
            <a:lvl5pPr indent="-228600" lvl="4" marL="2286000" algn="ctr">
              <a:lnSpc>
                <a:spcPct val="100000"/>
              </a:lnSpc>
              <a:spcBef>
                <a:spcPts val="0"/>
              </a:spcBef>
              <a:spcAft>
                <a:spcPts val="0"/>
              </a:spcAft>
              <a:buClr>
                <a:srgbClr val="FFFFFF"/>
              </a:buClr>
              <a:buSzPts val="5200"/>
              <a:buFont typeface="Helvetica Neue"/>
              <a:buNone/>
              <a:defRPr sz="5200"/>
            </a:lvl5pPr>
            <a:lvl6pPr indent="-394335" lvl="5" marL="2743200" algn="l">
              <a:lnSpc>
                <a:spcPct val="100000"/>
              </a:lnSpc>
              <a:spcBef>
                <a:spcPts val="5900"/>
              </a:spcBef>
              <a:spcAft>
                <a:spcPts val="0"/>
              </a:spcAft>
              <a:buSzPts val="2610"/>
              <a:buChar char="•"/>
              <a:defRPr/>
            </a:lvl6pPr>
            <a:lvl7pPr indent="-394335" lvl="6" marL="3200400" algn="l">
              <a:lnSpc>
                <a:spcPct val="100000"/>
              </a:lnSpc>
              <a:spcBef>
                <a:spcPts val="5900"/>
              </a:spcBef>
              <a:spcAft>
                <a:spcPts val="0"/>
              </a:spcAft>
              <a:buSzPts val="2610"/>
              <a:buChar char="•"/>
              <a:defRPr/>
            </a:lvl7pPr>
            <a:lvl8pPr indent="-394334" lvl="7" marL="3657600" algn="l">
              <a:lnSpc>
                <a:spcPct val="100000"/>
              </a:lnSpc>
              <a:spcBef>
                <a:spcPts val="5900"/>
              </a:spcBef>
              <a:spcAft>
                <a:spcPts val="0"/>
              </a:spcAft>
              <a:buSzPts val="2610"/>
              <a:buChar char="•"/>
              <a:defRPr/>
            </a:lvl8pPr>
            <a:lvl9pPr indent="-394334" lvl="8" marL="4114800" algn="l">
              <a:lnSpc>
                <a:spcPct val="100000"/>
              </a:lnSpc>
              <a:spcBef>
                <a:spcPts val="5900"/>
              </a:spcBef>
              <a:spcAft>
                <a:spcPts val="0"/>
              </a:spcAft>
              <a:buSzPts val="2610"/>
              <a:buChar char="•"/>
              <a:defRPr/>
            </a:lvl9pPr>
          </a:lstStyle>
          <a:p/>
        </p:txBody>
      </p:sp>
      <p:sp>
        <p:nvSpPr>
          <p:cNvPr id="17" name="Google Shape;17;p3"/>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Center">
  <p:cSld name="Title - Center">
    <p:spTree>
      <p:nvGrpSpPr>
        <p:cNvPr id="18" name="Shape 18"/>
        <p:cNvGrpSpPr/>
        <p:nvPr/>
      </p:nvGrpSpPr>
      <p:grpSpPr>
        <a:xfrm>
          <a:off x="0" y="0"/>
          <a:ext cx="0" cy="0"/>
          <a:chOff x="0" y="0"/>
          <a:chExt cx="0" cy="0"/>
        </a:xfrm>
      </p:grpSpPr>
      <p:sp>
        <p:nvSpPr>
          <p:cNvPr id="19" name="Google Shape;19;p4"/>
          <p:cNvSpPr txBox="1"/>
          <p:nvPr>
            <p:ph type="title"/>
          </p:nvPr>
        </p:nvSpPr>
        <p:spPr>
          <a:xfrm>
            <a:off x="4833937" y="4536281"/>
            <a:ext cx="14716126" cy="4643438"/>
          </a:xfrm>
          <a:prstGeom prst="rect">
            <a:avLst/>
          </a:prstGeom>
          <a:noFill/>
          <a:ln>
            <a:noFill/>
          </a:ln>
        </p:spPr>
        <p:txBody>
          <a:bodyPr anchorCtr="0" anchor="ctr" bIns="71425" lIns="71425" spcFirstLastPara="1" rIns="71425" wrap="square" tIns="71425">
            <a:norm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p:txBody>
      </p:sp>
      <p:sp>
        <p:nvSpPr>
          <p:cNvPr id="20" name="Google Shape;20;p4"/>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Vertical">
  <p:cSld name="Photo - Vertical">
    <p:spTree>
      <p:nvGrpSpPr>
        <p:cNvPr id="21" name="Shape 21"/>
        <p:cNvGrpSpPr/>
        <p:nvPr/>
      </p:nvGrpSpPr>
      <p:grpSpPr>
        <a:xfrm>
          <a:off x="0" y="0"/>
          <a:ext cx="0" cy="0"/>
          <a:chOff x="0" y="0"/>
          <a:chExt cx="0" cy="0"/>
        </a:xfrm>
      </p:grpSpPr>
      <p:sp>
        <p:nvSpPr>
          <p:cNvPr id="22" name="Google Shape;22;p5"/>
          <p:cNvSpPr/>
          <p:nvPr>
            <p:ph idx="2" type="pic"/>
          </p:nvPr>
        </p:nvSpPr>
        <p:spPr>
          <a:xfrm>
            <a:off x="6494800" y="-194764"/>
            <a:ext cx="19020237" cy="12680158"/>
          </a:xfrm>
          <a:prstGeom prst="rect">
            <a:avLst/>
          </a:prstGeom>
          <a:noFill/>
          <a:ln>
            <a:noFill/>
          </a:ln>
        </p:spPr>
      </p:sp>
      <p:sp>
        <p:nvSpPr>
          <p:cNvPr id="23" name="Google Shape;23;p5"/>
          <p:cNvSpPr txBox="1"/>
          <p:nvPr>
            <p:ph type="title"/>
          </p:nvPr>
        </p:nvSpPr>
        <p:spPr>
          <a:xfrm>
            <a:off x="4387453" y="892968"/>
            <a:ext cx="7500938" cy="5607845"/>
          </a:xfrm>
          <a:prstGeom prst="rect">
            <a:avLst/>
          </a:prstGeom>
          <a:noFill/>
          <a:ln>
            <a:noFill/>
          </a:ln>
        </p:spPr>
        <p:txBody>
          <a:bodyPr anchorCtr="0" anchor="b" bIns="71425" lIns="71425" spcFirstLastPara="1" rIns="71425" wrap="square" tIns="71425">
            <a:normAutofit/>
          </a:bodyPr>
          <a:lstStyle>
            <a:lvl1pPr lvl="0" algn="ctr">
              <a:lnSpc>
                <a:spcPct val="100000"/>
              </a:lnSpc>
              <a:spcBef>
                <a:spcPts val="0"/>
              </a:spcBef>
              <a:spcAft>
                <a:spcPts val="0"/>
              </a:spcAft>
              <a:buClr>
                <a:srgbClr val="FFFFFF"/>
              </a:buClr>
              <a:buSzPts val="8400"/>
              <a:buFont typeface="Helvetica Neue"/>
              <a:buNone/>
              <a:defRPr sz="8400"/>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p:txBody>
      </p:sp>
      <p:sp>
        <p:nvSpPr>
          <p:cNvPr id="24" name="Google Shape;24;p5"/>
          <p:cNvSpPr txBox="1"/>
          <p:nvPr>
            <p:ph idx="1" type="body"/>
          </p:nvPr>
        </p:nvSpPr>
        <p:spPr>
          <a:xfrm>
            <a:off x="4387453" y="6643687"/>
            <a:ext cx="7500938" cy="5786438"/>
          </a:xfrm>
          <a:prstGeom prst="rect">
            <a:avLst/>
          </a:prstGeom>
          <a:noFill/>
          <a:ln>
            <a:noFill/>
          </a:ln>
        </p:spPr>
        <p:txBody>
          <a:bodyPr anchorCtr="0" anchor="t" bIns="71425" lIns="71425" spcFirstLastPara="1" rIns="71425" wrap="square" tIns="71425">
            <a:normAutofit/>
          </a:bodyPr>
          <a:lstStyle>
            <a:lvl1pPr indent="-228600" lvl="0" marL="457200" algn="ctr">
              <a:lnSpc>
                <a:spcPct val="100000"/>
              </a:lnSpc>
              <a:spcBef>
                <a:spcPts val="0"/>
              </a:spcBef>
              <a:spcAft>
                <a:spcPts val="0"/>
              </a:spcAft>
              <a:buClr>
                <a:srgbClr val="FFFFFF"/>
              </a:buClr>
              <a:buSzPts val="5200"/>
              <a:buFont typeface="Helvetica Neue"/>
              <a:buNone/>
              <a:defRPr sz="5200"/>
            </a:lvl1pPr>
            <a:lvl2pPr indent="-228600" lvl="1" marL="914400" algn="ctr">
              <a:lnSpc>
                <a:spcPct val="100000"/>
              </a:lnSpc>
              <a:spcBef>
                <a:spcPts val="0"/>
              </a:spcBef>
              <a:spcAft>
                <a:spcPts val="0"/>
              </a:spcAft>
              <a:buClr>
                <a:srgbClr val="FFFFFF"/>
              </a:buClr>
              <a:buSzPts val="5200"/>
              <a:buFont typeface="Helvetica Neue"/>
              <a:buNone/>
              <a:defRPr sz="5200"/>
            </a:lvl2pPr>
            <a:lvl3pPr indent="-228600" lvl="2" marL="1371600" algn="ctr">
              <a:lnSpc>
                <a:spcPct val="100000"/>
              </a:lnSpc>
              <a:spcBef>
                <a:spcPts val="0"/>
              </a:spcBef>
              <a:spcAft>
                <a:spcPts val="0"/>
              </a:spcAft>
              <a:buClr>
                <a:srgbClr val="FFFFFF"/>
              </a:buClr>
              <a:buSzPts val="5200"/>
              <a:buFont typeface="Helvetica Neue"/>
              <a:buNone/>
              <a:defRPr sz="5200"/>
            </a:lvl3pPr>
            <a:lvl4pPr indent="-228600" lvl="3" marL="1828800" algn="ctr">
              <a:lnSpc>
                <a:spcPct val="100000"/>
              </a:lnSpc>
              <a:spcBef>
                <a:spcPts val="0"/>
              </a:spcBef>
              <a:spcAft>
                <a:spcPts val="0"/>
              </a:spcAft>
              <a:buClr>
                <a:srgbClr val="FFFFFF"/>
              </a:buClr>
              <a:buSzPts val="5200"/>
              <a:buFont typeface="Helvetica Neue"/>
              <a:buNone/>
              <a:defRPr sz="5200"/>
            </a:lvl4pPr>
            <a:lvl5pPr indent="-228600" lvl="4" marL="2286000" algn="ctr">
              <a:lnSpc>
                <a:spcPct val="100000"/>
              </a:lnSpc>
              <a:spcBef>
                <a:spcPts val="0"/>
              </a:spcBef>
              <a:spcAft>
                <a:spcPts val="0"/>
              </a:spcAft>
              <a:buClr>
                <a:srgbClr val="FFFFFF"/>
              </a:buClr>
              <a:buSzPts val="5200"/>
              <a:buFont typeface="Helvetica Neue"/>
              <a:buNone/>
              <a:defRPr sz="5200"/>
            </a:lvl5pPr>
            <a:lvl6pPr indent="-394335" lvl="5" marL="2743200" algn="l">
              <a:lnSpc>
                <a:spcPct val="100000"/>
              </a:lnSpc>
              <a:spcBef>
                <a:spcPts val="5900"/>
              </a:spcBef>
              <a:spcAft>
                <a:spcPts val="0"/>
              </a:spcAft>
              <a:buSzPts val="2610"/>
              <a:buChar char="•"/>
              <a:defRPr/>
            </a:lvl6pPr>
            <a:lvl7pPr indent="-394335" lvl="6" marL="3200400" algn="l">
              <a:lnSpc>
                <a:spcPct val="100000"/>
              </a:lnSpc>
              <a:spcBef>
                <a:spcPts val="5900"/>
              </a:spcBef>
              <a:spcAft>
                <a:spcPts val="0"/>
              </a:spcAft>
              <a:buSzPts val="2610"/>
              <a:buChar char="•"/>
              <a:defRPr/>
            </a:lvl7pPr>
            <a:lvl8pPr indent="-394334" lvl="7" marL="3657600" algn="l">
              <a:lnSpc>
                <a:spcPct val="100000"/>
              </a:lnSpc>
              <a:spcBef>
                <a:spcPts val="5900"/>
              </a:spcBef>
              <a:spcAft>
                <a:spcPts val="0"/>
              </a:spcAft>
              <a:buSzPts val="2610"/>
              <a:buChar char="•"/>
              <a:defRPr/>
            </a:lvl8pPr>
            <a:lvl9pPr indent="-394334" lvl="8" marL="4114800" algn="l">
              <a:lnSpc>
                <a:spcPct val="100000"/>
              </a:lnSpc>
              <a:spcBef>
                <a:spcPts val="5900"/>
              </a:spcBef>
              <a:spcAft>
                <a:spcPts val="0"/>
              </a:spcAft>
              <a:buSzPts val="2610"/>
              <a:buChar char="•"/>
              <a:defRPr/>
            </a:lvl9pPr>
          </a:lstStyle>
          <a:p/>
        </p:txBody>
      </p:sp>
      <p:sp>
        <p:nvSpPr>
          <p:cNvPr id="25" name="Google Shape;25;p5"/>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op">
  <p:cSld name="Title - Top">
    <p:spTree>
      <p:nvGrpSpPr>
        <p:cNvPr id="26" name="Shape 26"/>
        <p:cNvGrpSpPr/>
        <p:nvPr/>
      </p:nvGrpSpPr>
      <p:grpSpPr>
        <a:xfrm>
          <a:off x="0" y="0"/>
          <a:ext cx="0" cy="0"/>
          <a:chOff x="0" y="0"/>
          <a:chExt cx="0" cy="0"/>
        </a:xfrm>
      </p:grpSpPr>
      <p:sp>
        <p:nvSpPr>
          <p:cNvPr id="27" name="Google Shape;27;p6"/>
          <p:cNvSpPr txBox="1"/>
          <p:nvPr>
            <p:ph type="title"/>
          </p:nvPr>
        </p:nvSpPr>
        <p:spPr>
          <a:xfrm>
            <a:off x="4387453" y="357187"/>
            <a:ext cx="15609094" cy="3036095"/>
          </a:xfrm>
          <a:prstGeom prst="rect">
            <a:avLst/>
          </a:prstGeom>
          <a:noFill/>
          <a:ln>
            <a:noFill/>
          </a:ln>
        </p:spPr>
        <p:txBody>
          <a:bodyPr anchorCtr="0" anchor="ctr" bIns="71425" lIns="71425" spcFirstLastPara="1" rIns="71425" wrap="square" tIns="71425">
            <a:norm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p:txBody>
      </p:sp>
      <p:sp>
        <p:nvSpPr>
          <p:cNvPr id="28" name="Google Shape;28;p6"/>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Bullets">
  <p:cSld name="Title &amp; Bullets">
    <p:spTree>
      <p:nvGrpSpPr>
        <p:cNvPr id="29" name="Shape 29"/>
        <p:cNvGrpSpPr/>
        <p:nvPr/>
      </p:nvGrpSpPr>
      <p:grpSpPr>
        <a:xfrm>
          <a:off x="0" y="0"/>
          <a:ext cx="0" cy="0"/>
          <a:chOff x="0" y="0"/>
          <a:chExt cx="0" cy="0"/>
        </a:xfrm>
      </p:grpSpPr>
      <p:sp>
        <p:nvSpPr>
          <p:cNvPr id="30" name="Google Shape;30;p7"/>
          <p:cNvSpPr txBox="1"/>
          <p:nvPr>
            <p:ph type="title"/>
          </p:nvPr>
        </p:nvSpPr>
        <p:spPr>
          <a:xfrm>
            <a:off x="4387453" y="357187"/>
            <a:ext cx="15609094" cy="3036095"/>
          </a:xfrm>
          <a:prstGeom prst="rect">
            <a:avLst/>
          </a:prstGeom>
          <a:noFill/>
          <a:ln>
            <a:noFill/>
          </a:ln>
        </p:spPr>
        <p:txBody>
          <a:bodyPr anchorCtr="0" anchor="ctr" bIns="71425" lIns="71425" spcFirstLastPara="1" rIns="71425" wrap="square" tIns="71425">
            <a:norm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p:txBody>
      </p:sp>
      <p:sp>
        <p:nvSpPr>
          <p:cNvPr id="31" name="Google Shape;31;p7"/>
          <p:cNvSpPr txBox="1"/>
          <p:nvPr>
            <p:ph idx="1" type="body"/>
          </p:nvPr>
        </p:nvSpPr>
        <p:spPr>
          <a:xfrm>
            <a:off x="4387453" y="3643312"/>
            <a:ext cx="15609094" cy="8840392"/>
          </a:xfrm>
          <a:prstGeom prst="rect">
            <a:avLst/>
          </a:prstGeom>
          <a:noFill/>
          <a:ln>
            <a:noFill/>
          </a:ln>
        </p:spPr>
        <p:txBody>
          <a:bodyPr anchorCtr="0" anchor="ctr" bIns="71425" lIns="71425" spcFirstLastPara="1" rIns="71425" wrap="square" tIns="71425">
            <a:normAutofit/>
          </a:bodyPr>
          <a:lstStyle>
            <a:lvl1pPr indent="-394335" lvl="0" marL="457200" algn="l">
              <a:lnSpc>
                <a:spcPct val="100000"/>
              </a:lnSpc>
              <a:spcBef>
                <a:spcPts val="5900"/>
              </a:spcBef>
              <a:spcAft>
                <a:spcPts val="0"/>
              </a:spcAft>
              <a:buClr>
                <a:srgbClr val="FFFFFF"/>
              </a:buClr>
              <a:buSzPts val="2610"/>
              <a:buChar char="•"/>
              <a:defRPr/>
            </a:lvl1pPr>
            <a:lvl2pPr indent="-394335" lvl="1" marL="914400" algn="l">
              <a:lnSpc>
                <a:spcPct val="100000"/>
              </a:lnSpc>
              <a:spcBef>
                <a:spcPts val="5900"/>
              </a:spcBef>
              <a:spcAft>
                <a:spcPts val="0"/>
              </a:spcAft>
              <a:buClr>
                <a:srgbClr val="FFFFFF"/>
              </a:buClr>
              <a:buSzPts val="2610"/>
              <a:buChar char="•"/>
              <a:defRPr/>
            </a:lvl2pPr>
            <a:lvl3pPr indent="-394335" lvl="2" marL="1371600" algn="l">
              <a:lnSpc>
                <a:spcPct val="100000"/>
              </a:lnSpc>
              <a:spcBef>
                <a:spcPts val="5900"/>
              </a:spcBef>
              <a:spcAft>
                <a:spcPts val="0"/>
              </a:spcAft>
              <a:buClr>
                <a:srgbClr val="FFFFFF"/>
              </a:buClr>
              <a:buSzPts val="2610"/>
              <a:buChar char="•"/>
              <a:defRPr/>
            </a:lvl3pPr>
            <a:lvl4pPr indent="-394335" lvl="3" marL="1828800" algn="l">
              <a:lnSpc>
                <a:spcPct val="100000"/>
              </a:lnSpc>
              <a:spcBef>
                <a:spcPts val="5900"/>
              </a:spcBef>
              <a:spcAft>
                <a:spcPts val="0"/>
              </a:spcAft>
              <a:buClr>
                <a:srgbClr val="FFFFFF"/>
              </a:buClr>
              <a:buSzPts val="2610"/>
              <a:buChar char="•"/>
              <a:defRPr/>
            </a:lvl4pPr>
            <a:lvl5pPr indent="-394335" lvl="4" marL="2286000" algn="l">
              <a:lnSpc>
                <a:spcPct val="100000"/>
              </a:lnSpc>
              <a:spcBef>
                <a:spcPts val="5900"/>
              </a:spcBef>
              <a:spcAft>
                <a:spcPts val="0"/>
              </a:spcAft>
              <a:buClr>
                <a:srgbClr val="FFFFFF"/>
              </a:buClr>
              <a:buSzPts val="2610"/>
              <a:buChar char="•"/>
              <a:defRPr/>
            </a:lvl5pPr>
            <a:lvl6pPr indent="-394335" lvl="5" marL="2743200" algn="l">
              <a:lnSpc>
                <a:spcPct val="100000"/>
              </a:lnSpc>
              <a:spcBef>
                <a:spcPts val="5900"/>
              </a:spcBef>
              <a:spcAft>
                <a:spcPts val="0"/>
              </a:spcAft>
              <a:buSzPts val="2610"/>
              <a:buChar char="•"/>
              <a:defRPr/>
            </a:lvl6pPr>
            <a:lvl7pPr indent="-394335" lvl="6" marL="3200400" algn="l">
              <a:lnSpc>
                <a:spcPct val="100000"/>
              </a:lnSpc>
              <a:spcBef>
                <a:spcPts val="5900"/>
              </a:spcBef>
              <a:spcAft>
                <a:spcPts val="0"/>
              </a:spcAft>
              <a:buSzPts val="2610"/>
              <a:buChar char="•"/>
              <a:defRPr/>
            </a:lvl7pPr>
            <a:lvl8pPr indent="-394334" lvl="7" marL="3657600" algn="l">
              <a:lnSpc>
                <a:spcPct val="100000"/>
              </a:lnSpc>
              <a:spcBef>
                <a:spcPts val="5900"/>
              </a:spcBef>
              <a:spcAft>
                <a:spcPts val="0"/>
              </a:spcAft>
              <a:buSzPts val="2610"/>
              <a:buChar char="•"/>
              <a:defRPr/>
            </a:lvl8pPr>
            <a:lvl9pPr indent="-394334" lvl="8" marL="4114800" algn="l">
              <a:lnSpc>
                <a:spcPct val="100000"/>
              </a:lnSpc>
              <a:spcBef>
                <a:spcPts val="5900"/>
              </a:spcBef>
              <a:spcAft>
                <a:spcPts val="0"/>
              </a:spcAft>
              <a:buSzPts val="2610"/>
              <a:buChar char="•"/>
              <a:defRPr/>
            </a:lvl9pPr>
          </a:lstStyle>
          <a:p/>
        </p:txBody>
      </p:sp>
      <p:sp>
        <p:nvSpPr>
          <p:cNvPr id="32" name="Google Shape;32;p7"/>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ullets &amp; Photo">
  <p:cSld name="Title, Bullets &amp; Photo">
    <p:spTree>
      <p:nvGrpSpPr>
        <p:cNvPr id="33" name="Shape 33"/>
        <p:cNvGrpSpPr/>
        <p:nvPr/>
      </p:nvGrpSpPr>
      <p:grpSpPr>
        <a:xfrm>
          <a:off x="0" y="0"/>
          <a:ext cx="0" cy="0"/>
          <a:chOff x="0" y="0"/>
          <a:chExt cx="0" cy="0"/>
        </a:xfrm>
      </p:grpSpPr>
      <p:sp>
        <p:nvSpPr>
          <p:cNvPr id="34" name="Google Shape;34;p8"/>
          <p:cNvSpPr/>
          <p:nvPr>
            <p:ph idx="2" type="pic"/>
          </p:nvPr>
        </p:nvSpPr>
        <p:spPr>
          <a:xfrm>
            <a:off x="9338964" y="2857500"/>
            <a:ext cx="14466095" cy="9644063"/>
          </a:xfrm>
          <a:prstGeom prst="rect">
            <a:avLst/>
          </a:prstGeom>
          <a:noFill/>
          <a:ln>
            <a:noFill/>
          </a:ln>
        </p:spPr>
      </p:sp>
      <p:sp>
        <p:nvSpPr>
          <p:cNvPr id="35" name="Google Shape;35;p8"/>
          <p:cNvSpPr txBox="1"/>
          <p:nvPr>
            <p:ph type="title"/>
          </p:nvPr>
        </p:nvSpPr>
        <p:spPr>
          <a:xfrm>
            <a:off x="4387453" y="357187"/>
            <a:ext cx="15609094" cy="3036095"/>
          </a:xfrm>
          <a:prstGeom prst="rect">
            <a:avLst/>
          </a:prstGeom>
          <a:noFill/>
          <a:ln>
            <a:noFill/>
          </a:ln>
        </p:spPr>
        <p:txBody>
          <a:bodyPr anchorCtr="0" anchor="ctr" bIns="71425" lIns="71425" spcFirstLastPara="1" rIns="71425" wrap="square" tIns="71425">
            <a:norm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p:txBody>
      </p:sp>
      <p:sp>
        <p:nvSpPr>
          <p:cNvPr id="36" name="Google Shape;36;p8"/>
          <p:cNvSpPr txBox="1"/>
          <p:nvPr>
            <p:ph idx="1" type="body"/>
          </p:nvPr>
        </p:nvSpPr>
        <p:spPr>
          <a:xfrm>
            <a:off x="4387453" y="3643312"/>
            <a:ext cx="7500938" cy="8840392"/>
          </a:xfrm>
          <a:prstGeom prst="rect">
            <a:avLst/>
          </a:prstGeom>
          <a:noFill/>
          <a:ln>
            <a:noFill/>
          </a:ln>
        </p:spPr>
        <p:txBody>
          <a:bodyPr anchorCtr="0" anchor="ctr" bIns="71425" lIns="71425" spcFirstLastPara="1" rIns="71425" wrap="square" tIns="71425">
            <a:normAutofit/>
          </a:bodyPr>
          <a:lstStyle>
            <a:lvl1pPr indent="-578485" lvl="0" marL="457200" algn="l">
              <a:lnSpc>
                <a:spcPct val="100000"/>
              </a:lnSpc>
              <a:spcBef>
                <a:spcPts val="4500"/>
              </a:spcBef>
              <a:spcAft>
                <a:spcPts val="0"/>
              </a:spcAft>
              <a:buClr>
                <a:srgbClr val="FFFFFF"/>
              </a:buClr>
              <a:buSzPts val="5510"/>
              <a:buFont typeface="Helvetica Neue"/>
              <a:buChar char="•"/>
              <a:defRPr sz="3800"/>
            </a:lvl1pPr>
            <a:lvl2pPr indent="-578485" lvl="1" marL="914400" algn="l">
              <a:lnSpc>
                <a:spcPct val="100000"/>
              </a:lnSpc>
              <a:spcBef>
                <a:spcPts val="4500"/>
              </a:spcBef>
              <a:spcAft>
                <a:spcPts val="0"/>
              </a:spcAft>
              <a:buClr>
                <a:srgbClr val="FFFFFF"/>
              </a:buClr>
              <a:buSzPts val="5510"/>
              <a:buFont typeface="Helvetica Neue"/>
              <a:buChar char="•"/>
              <a:defRPr sz="3800"/>
            </a:lvl2pPr>
            <a:lvl3pPr indent="-578485" lvl="2" marL="1371600" algn="l">
              <a:lnSpc>
                <a:spcPct val="100000"/>
              </a:lnSpc>
              <a:spcBef>
                <a:spcPts val="4500"/>
              </a:spcBef>
              <a:spcAft>
                <a:spcPts val="0"/>
              </a:spcAft>
              <a:buClr>
                <a:srgbClr val="FFFFFF"/>
              </a:buClr>
              <a:buSzPts val="5510"/>
              <a:buFont typeface="Helvetica Neue"/>
              <a:buChar char="•"/>
              <a:defRPr sz="3800"/>
            </a:lvl3pPr>
            <a:lvl4pPr indent="-578485" lvl="3" marL="1828800" algn="l">
              <a:lnSpc>
                <a:spcPct val="100000"/>
              </a:lnSpc>
              <a:spcBef>
                <a:spcPts val="4500"/>
              </a:spcBef>
              <a:spcAft>
                <a:spcPts val="0"/>
              </a:spcAft>
              <a:buClr>
                <a:srgbClr val="FFFFFF"/>
              </a:buClr>
              <a:buSzPts val="5510"/>
              <a:buFont typeface="Helvetica Neue"/>
              <a:buChar char="•"/>
              <a:defRPr sz="3800"/>
            </a:lvl4pPr>
            <a:lvl5pPr indent="-578485" lvl="4" marL="2286000" algn="l">
              <a:lnSpc>
                <a:spcPct val="100000"/>
              </a:lnSpc>
              <a:spcBef>
                <a:spcPts val="4500"/>
              </a:spcBef>
              <a:spcAft>
                <a:spcPts val="0"/>
              </a:spcAft>
              <a:buClr>
                <a:srgbClr val="FFFFFF"/>
              </a:buClr>
              <a:buSzPts val="5510"/>
              <a:buFont typeface="Helvetica Neue"/>
              <a:buChar char="•"/>
              <a:defRPr sz="3800"/>
            </a:lvl5pPr>
            <a:lvl6pPr indent="-394335" lvl="5" marL="2743200" algn="l">
              <a:lnSpc>
                <a:spcPct val="100000"/>
              </a:lnSpc>
              <a:spcBef>
                <a:spcPts val="5900"/>
              </a:spcBef>
              <a:spcAft>
                <a:spcPts val="0"/>
              </a:spcAft>
              <a:buSzPts val="2610"/>
              <a:buChar char="•"/>
              <a:defRPr/>
            </a:lvl6pPr>
            <a:lvl7pPr indent="-394335" lvl="6" marL="3200400" algn="l">
              <a:lnSpc>
                <a:spcPct val="100000"/>
              </a:lnSpc>
              <a:spcBef>
                <a:spcPts val="5900"/>
              </a:spcBef>
              <a:spcAft>
                <a:spcPts val="0"/>
              </a:spcAft>
              <a:buSzPts val="2610"/>
              <a:buChar char="•"/>
              <a:defRPr/>
            </a:lvl7pPr>
            <a:lvl8pPr indent="-394334" lvl="7" marL="3657600" algn="l">
              <a:lnSpc>
                <a:spcPct val="100000"/>
              </a:lnSpc>
              <a:spcBef>
                <a:spcPts val="5900"/>
              </a:spcBef>
              <a:spcAft>
                <a:spcPts val="0"/>
              </a:spcAft>
              <a:buSzPts val="2610"/>
              <a:buChar char="•"/>
              <a:defRPr/>
            </a:lvl8pPr>
            <a:lvl9pPr indent="-394334" lvl="8" marL="4114800" algn="l">
              <a:lnSpc>
                <a:spcPct val="100000"/>
              </a:lnSpc>
              <a:spcBef>
                <a:spcPts val="5900"/>
              </a:spcBef>
              <a:spcAft>
                <a:spcPts val="0"/>
              </a:spcAft>
              <a:buSzPts val="2610"/>
              <a:buChar char="•"/>
              <a:defRPr/>
            </a:lvl9pPr>
          </a:lstStyle>
          <a:p/>
        </p:txBody>
      </p:sp>
      <p:sp>
        <p:nvSpPr>
          <p:cNvPr id="37" name="Google Shape;37;p8"/>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s">
  <p:cSld name="Bullets">
    <p:spTree>
      <p:nvGrpSpPr>
        <p:cNvPr id="38" name="Shape 38"/>
        <p:cNvGrpSpPr/>
        <p:nvPr/>
      </p:nvGrpSpPr>
      <p:grpSpPr>
        <a:xfrm>
          <a:off x="0" y="0"/>
          <a:ext cx="0" cy="0"/>
          <a:chOff x="0" y="0"/>
          <a:chExt cx="0" cy="0"/>
        </a:xfrm>
      </p:grpSpPr>
      <p:sp>
        <p:nvSpPr>
          <p:cNvPr id="39" name="Google Shape;39;p9"/>
          <p:cNvSpPr txBox="1"/>
          <p:nvPr>
            <p:ph idx="1" type="body"/>
          </p:nvPr>
        </p:nvSpPr>
        <p:spPr>
          <a:xfrm>
            <a:off x="4387453" y="1785937"/>
            <a:ext cx="15609094" cy="10144126"/>
          </a:xfrm>
          <a:prstGeom prst="rect">
            <a:avLst/>
          </a:prstGeom>
          <a:noFill/>
          <a:ln>
            <a:noFill/>
          </a:ln>
        </p:spPr>
        <p:txBody>
          <a:bodyPr anchorCtr="0" anchor="ctr" bIns="71425" lIns="71425" spcFirstLastPara="1" rIns="71425" wrap="square" tIns="71425">
            <a:normAutofit/>
          </a:bodyPr>
          <a:lstStyle>
            <a:lvl1pPr indent="-394335" lvl="0" marL="457200" algn="l">
              <a:lnSpc>
                <a:spcPct val="100000"/>
              </a:lnSpc>
              <a:spcBef>
                <a:spcPts val="5900"/>
              </a:spcBef>
              <a:spcAft>
                <a:spcPts val="0"/>
              </a:spcAft>
              <a:buClr>
                <a:srgbClr val="FFFFFF"/>
              </a:buClr>
              <a:buSzPts val="2610"/>
              <a:buChar char="•"/>
              <a:defRPr/>
            </a:lvl1pPr>
            <a:lvl2pPr indent="-394335" lvl="1" marL="914400" algn="l">
              <a:lnSpc>
                <a:spcPct val="100000"/>
              </a:lnSpc>
              <a:spcBef>
                <a:spcPts val="5900"/>
              </a:spcBef>
              <a:spcAft>
                <a:spcPts val="0"/>
              </a:spcAft>
              <a:buClr>
                <a:srgbClr val="FFFFFF"/>
              </a:buClr>
              <a:buSzPts val="2610"/>
              <a:buChar char="•"/>
              <a:defRPr/>
            </a:lvl2pPr>
            <a:lvl3pPr indent="-394335" lvl="2" marL="1371600" algn="l">
              <a:lnSpc>
                <a:spcPct val="100000"/>
              </a:lnSpc>
              <a:spcBef>
                <a:spcPts val="5900"/>
              </a:spcBef>
              <a:spcAft>
                <a:spcPts val="0"/>
              </a:spcAft>
              <a:buClr>
                <a:srgbClr val="FFFFFF"/>
              </a:buClr>
              <a:buSzPts val="2610"/>
              <a:buChar char="•"/>
              <a:defRPr/>
            </a:lvl3pPr>
            <a:lvl4pPr indent="-394335" lvl="3" marL="1828800" algn="l">
              <a:lnSpc>
                <a:spcPct val="100000"/>
              </a:lnSpc>
              <a:spcBef>
                <a:spcPts val="5900"/>
              </a:spcBef>
              <a:spcAft>
                <a:spcPts val="0"/>
              </a:spcAft>
              <a:buClr>
                <a:srgbClr val="FFFFFF"/>
              </a:buClr>
              <a:buSzPts val="2610"/>
              <a:buChar char="•"/>
              <a:defRPr/>
            </a:lvl4pPr>
            <a:lvl5pPr indent="-394335" lvl="4" marL="2286000" algn="l">
              <a:lnSpc>
                <a:spcPct val="100000"/>
              </a:lnSpc>
              <a:spcBef>
                <a:spcPts val="5900"/>
              </a:spcBef>
              <a:spcAft>
                <a:spcPts val="0"/>
              </a:spcAft>
              <a:buClr>
                <a:srgbClr val="FFFFFF"/>
              </a:buClr>
              <a:buSzPts val="2610"/>
              <a:buChar char="•"/>
              <a:defRPr/>
            </a:lvl5pPr>
            <a:lvl6pPr indent="-394335" lvl="5" marL="2743200" algn="l">
              <a:lnSpc>
                <a:spcPct val="100000"/>
              </a:lnSpc>
              <a:spcBef>
                <a:spcPts val="5900"/>
              </a:spcBef>
              <a:spcAft>
                <a:spcPts val="0"/>
              </a:spcAft>
              <a:buSzPts val="2610"/>
              <a:buChar char="•"/>
              <a:defRPr/>
            </a:lvl6pPr>
            <a:lvl7pPr indent="-394335" lvl="6" marL="3200400" algn="l">
              <a:lnSpc>
                <a:spcPct val="100000"/>
              </a:lnSpc>
              <a:spcBef>
                <a:spcPts val="5900"/>
              </a:spcBef>
              <a:spcAft>
                <a:spcPts val="0"/>
              </a:spcAft>
              <a:buSzPts val="2610"/>
              <a:buChar char="•"/>
              <a:defRPr/>
            </a:lvl7pPr>
            <a:lvl8pPr indent="-394334" lvl="7" marL="3657600" algn="l">
              <a:lnSpc>
                <a:spcPct val="100000"/>
              </a:lnSpc>
              <a:spcBef>
                <a:spcPts val="5900"/>
              </a:spcBef>
              <a:spcAft>
                <a:spcPts val="0"/>
              </a:spcAft>
              <a:buSzPts val="2610"/>
              <a:buChar char="•"/>
              <a:defRPr/>
            </a:lvl8pPr>
            <a:lvl9pPr indent="-394334" lvl="8" marL="4114800" algn="l">
              <a:lnSpc>
                <a:spcPct val="100000"/>
              </a:lnSpc>
              <a:spcBef>
                <a:spcPts val="5900"/>
              </a:spcBef>
              <a:spcAft>
                <a:spcPts val="0"/>
              </a:spcAft>
              <a:buSzPts val="2610"/>
              <a:buChar char="•"/>
              <a:defRPr/>
            </a:lvl9pPr>
          </a:lstStyle>
          <a:p/>
        </p:txBody>
      </p:sp>
      <p:sp>
        <p:nvSpPr>
          <p:cNvPr id="40" name="Google Shape;40;p9"/>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3 Up">
  <p:cSld name="Photo - 3 Up">
    <p:spTree>
      <p:nvGrpSpPr>
        <p:cNvPr id="41" name="Shape 41"/>
        <p:cNvGrpSpPr/>
        <p:nvPr/>
      </p:nvGrpSpPr>
      <p:grpSpPr>
        <a:xfrm>
          <a:off x="0" y="0"/>
          <a:ext cx="0" cy="0"/>
          <a:chOff x="0" y="0"/>
          <a:chExt cx="0" cy="0"/>
        </a:xfrm>
      </p:grpSpPr>
      <p:sp>
        <p:nvSpPr>
          <p:cNvPr id="42" name="Google Shape;42;p10"/>
          <p:cNvSpPr/>
          <p:nvPr>
            <p:ph idx="2" type="pic"/>
          </p:nvPr>
        </p:nvSpPr>
        <p:spPr>
          <a:xfrm>
            <a:off x="12084843" y="6983015"/>
            <a:ext cx="8277822" cy="5518548"/>
          </a:xfrm>
          <a:prstGeom prst="rect">
            <a:avLst/>
          </a:prstGeom>
          <a:noFill/>
          <a:ln>
            <a:noFill/>
          </a:ln>
        </p:spPr>
      </p:sp>
      <p:sp>
        <p:nvSpPr>
          <p:cNvPr id="43" name="Google Shape;43;p10"/>
          <p:cNvSpPr/>
          <p:nvPr>
            <p:ph idx="3" type="pic"/>
          </p:nvPr>
        </p:nvSpPr>
        <p:spPr>
          <a:xfrm>
            <a:off x="12522398" y="898922"/>
            <a:ext cx="8268892" cy="5512594"/>
          </a:xfrm>
          <a:prstGeom prst="rect">
            <a:avLst/>
          </a:prstGeom>
          <a:noFill/>
          <a:ln>
            <a:noFill/>
          </a:ln>
        </p:spPr>
      </p:sp>
      <p:sp>
        <p:nvSpPr>
          <p:cNvPr id="44" name="Google Shape;44;p10"/>
          <p:cNvSpPr/>
          <p:nvPr>
            <p:ph idx="4" type="pic"/>
          </p:nvPr>
        </p:nvSpPr>
        <p:spPr>
          <a:xfrm>
            <a:off x="-1733848" y="-178594"/>
            <a:ext cx="19020235" cy="12680157"/>
          </a:xfrm>
          <a:prstGeom prst="rect">
            <a:avLst/>
          </a:prstGeom>
          <a:noFill/>
          <a:ln>
            <a:noFill/>
          </a:ln>
        </p:spPr>
      </p:sp>
      <p:sp>
        <p:nvSpPr>
          <p:cNvPr id="45" name="Google Shape;45;p10"/>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1pPr>
            <a:lvl2pPr indent="0" lvl="1"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2pPr>
            <a:lvl3pPr indent="0" lvl="2"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3pPr>
            <a:lvl4pPr indent="0" lvl="3"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4pPr>
            <a:lvl5pPr indent="0" lvl="4"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5pPr>
            <a:lvl6pPr indent="0" lvl="5"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6pPr>
            <a:lvl7pPr indent="0" lvl="6"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7pPr>
            <a:lvl8pPr indent="0" lvl="7"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8pPr>
            <a:lvl9pPr indent="0" lvl="8" marL="0" algn="ctr">
              <a:lnSpc>
                <a:spcPct val="100000"/>
              </a:lnSpc>
              <a:spcBef>
                <a:spcPts val="0"/>
              </a:spcBef>
              <a:spcAft>
                <a:spcPts val="0"/>
              </a:spcAft>
              <a:buClr>
                <a:srgbClr val="FFFFFF"/>
              </a:buClr>
              <a:buSzPts val="2200"/>
              <a:buFont typeface="Helvetica Neue Light"/>
              <a:buNone/>
              <a:defRPr b="0" sz="22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387453" y="357187"/>
            <a:ext cx="15609094" cy="3036095"/>
          </a:xfrm>
          <a:prstGeom prst="rect">
            <a:avLst/>
          </a:prstGeom>
          <a:noFill/>
          <a:ln>
            <a:noFill/>
          </a:ln>
        </p:spPr>
        <p:txBody>
          <a:bodyPr anchorCtr="0" anchor="ctr" bIns="71425" lIns="71425" spcFirstLastPara="1" rIns="71425" wrap="square" tIns="71425">
            <a:normAutofit/>
          </a:bodyPr>
          <a:lstStyle>
            <a:lvl1pPr lvl="0" marR="0" rtl="0" algn="ctr">
              <a:lnSpc>
                <a:spcPct val="100000"/>
              </a:lnSpc>
              <a:spcBef>
                <a:spcPts val="0"/>
              </a:spcBef>
              <a:spcAft>
                <a:spcPts val="0"/>
              </a:spcAft>
              <a:buClr>
                <a:srgbClr val="FFFFFF"/>
              </a:buClr>
              <a:buSzPts val="11200"/>
              <a:buFont typeface="Helvetica Neue"/>
              <a:buNone/>
              <a:defRPr b="0" i="0" sz="11200" u="none" cap="none" strike="noStrike">
                <a:solidFill>
                  <a:srgbClr val="FFFFFF"/>
                </a:solidFill>
                <a:latin typeface="Helvetica Neue"/>
                <a:ea typeface="Helvetica Neue"/>
                <a:cs typeface="Helvetica Neue"/>
                <a:sym typeface="Helvetica Neue"/>
              </a:defRPr>
            </a:lvl1pPr>
            <a:lvl2pPr lvl="1" marR="0" rtl="0" algn="ctr">
              <a:lnSpc>
                <a:spcPct val="100000"/>
              </a:lnSpc>
              <a:spcBef>
                <a:spcPts val="0"/>
              </a:spcBef>
              <a:spcAft>
                <a:spcPts val="0"/>
              </a:spcAft>
              <a:buClr>
                <a:srgbClr val="FFFFFF"/>
              </a:buClr>
              <a:buSzPts val="11200"/>
              <a:buFont typeface="Helvetica Neue"/>
              <a:buNone/>
              <a:defRPr b="0" i="0" sz="11200" u="none" cap="none" strike="noStrike">
                <a:solidFill>
                  <a:srgbClr val="FFFFFF"/>
                </a:solidFill>
                <a:latin typeface="Helvetica Neue"/>
                <a:ea typeface="Helvetica Neue"/>
                <a:cs typeface="Helvetica Neue"/>
                <a:sym typeface="Helvetica Neue"/>
              </a:defRPr>
            </a:lvl2pPr>
            <a:lvl3pPr lvl="2" marR="0" rtl="0" algn="ctr">
              <a:lnSpc>
                <a:spcPct val="100000"/>
              </a:lnSpc>
              <a:spcBef>
                <a:spcPts val="0"/>
              </a:spcBef>
              <a:spcAft>
                <a:spcPts val="0"/>
              </a:spcAft>
              <a:buClr>
                <a:srgbClr val="FFFFFF"/>
              </a:buClr>
              <a:buSzPts val="11200"/>
              <a:buFont typeface="Helvetica Neue"/>
              <a:buNone/>
              <a:defRPr b="0" i="0" sz="11200" u="none" cap="none" strike="noStrike">
                <a:solidFill>
                  <a:srgbClr val="FFFFFF"/>
                </a:solidFill>
                <a:latin typeface="Helvetica Neue"/>
                <a:ea typeface="Helvetica Neue"/>
                <a:cs typeface="Helvetica Neue"/>
                <a:sym typeface="Helvetica Neue"/>
              </a:defRPr>
            </a:lvl3pPr>
            <a:lvl4pPr lvl="3" marR="0" rtl="0" algn="ctr">
              <a:lnSpc>
                <a:spcPct val="100000"/>
              </a:lnSpc>
              <a:spcBef>
                <a:spcPts val="0"/>
              </a:spcBef>
              <a:spcAft>
                <a:spcPts val="0"/>
              </a:spcAft>
              <a:buClr>
                <a:srgbClr val="FFFFFF"/>
              </a:buClr>
              <a:buSzPts val="11200"/>
              <a:buFont typeface="Helvetica Neue"/>
              <a:buNone/>
              <a:defRPr b="0" i="0" sz="11200" u="none" cap="none" strike="noStrike">
                <a:solidFill>
                  <a:srgbClr val="FFFFFF"/>
                </a:solidFill>
                <a:latin typeface="Helvetica Neue"/>
                <a:ea typeface="Helvetica Neue"/>
                <a:cs typeface="Helvetica Neue"/>
                <a:sym typeface="Helvetica Neue"/>
              </a:defRPr>
            </a:lvl4pPr>
            <a:lvl5pPr lvl="4" marR="0" rtl="0" algn="ctr">
              <a:lnSpc>
                <a:spcPct val="100000"/>
              </a:lnSpc>
              <a:spcBef>
                <a:spcPts val="0"/>
              </a:spcBef>
              <a:spcAft>
                <a:spcPts val="0"/>
              </a:spcAft>
              <a:buClr>
                <a:srgbClr val="FFFFFF"/>
              </a:buClr>
              <a:buSzPts val="11200"/>
              <a:buFont typeface="Helvetica Neue"/>
              <a:buNone/>
              <a:defRPr b="0" i="0" sz="11200" u="none" cap="none" strike="noStrike">
                <a:solidFill>
                  <a:srgbClr val="FFFFFF"/>
                </a:solidFill>
                <a:latin typeface="Helvetica Neue"/>
                <a:ea typeface="Helvetica Neue"/>
                <a:cs typeface="Helvetica Neue"/>
                <a:sym typeface="Helvetica Neue"/>
              </a:defRPr>
            </a:lvl5pPr>
            <a:lvl6pPr lvl="5" marR="0" rtl="0" algn="ctr">
              <a:lnSpc>
                <a:spcPct val="100000"/>
              </a:lnSpc>
              <a:spcBef>
                <a:spcPts val="0"/>
              </a:spcBef>
              <a:spcAft>
                <a:spcPts val="0"/>
              </a:spcAft>
              <a:buClr>
                <a:srgbClr val="FFFFFF"/>
              </a:buClr>
              <a:buSzPts val="11200"/>
              <a:buFont typeface="Helvetica Neue"/>
              <a:buNone/>
              <a:defRPr b="0" i="0" sz="11200" u="none" cap="none" strike="noStrike">
                <a:solidFill>
                  <a:srgbClr val="FFFFFF"/>
                </a:solidFill>
                <a:latin typeface="Helvetica Neue"/>
                <a:ea typeface="Helvetica Neue"/>
                <a:cs typeface="Helvetica Neue"/>
                <a:sym typeface="Helvetica Neue"/>
              </a:defRPr>
            </a:lvl6pPr>
            <a:lvl7pPr lvl="6" marR="0" rtl="0" algn="ctr">
              <a:lnSpc>
                <a:spcPct val="100000"/>
              </a:lnSpc>
              <a:spcBef>
                <a:spcPts val="0"/>
              </a:spcBef>
              <a:spcAft>
                <a:spcPts val="0"/>
              </a:spcAft>
              <a:buClr>
                <a:srgbClr val="FFFFFF"/>
              </a:buClr>
              <a:buSzPts val="11200"/>
              <a:buFont typeface="Helvetica Neue"/>
              <a:buNone/>
              <a:defRPr b="0" i="0" sz="11200" u="none" cap="none" strike="noStrike">
                <a:solidFill>
                  <a:srgbClr val="FFFFFF"/>
                </a:solidFill>
                <a:latin typeface="Helvetica Neue"/>
                <a:ea typeface="Helvetica Neue"/>
                <a:cs typeface="Helvetica Neue"/>
                <a:sym typeface="Helvetica Neue"/>
              </a:defRPr>
            </a:lvl7pPr>
            <a:lvl8pPr lvl="7" marR="0" rtl="0" algn="ctr">
              <a:lnSpc>
                <a:spcPct val="100000"/>
              </a:lnSpc>
              <a:spcBef>
                <a:spcPts val="0"/>
              </a:spcBef>
              <a:spcAft>
                <a:spcPts val="0"/>
              </a:spcAft>
              <a:buClr>
                <a:srgbClr val="FFFFFF"/>
              </a:buClr>
              <a:buSzPts val="11200"/>
              <a:buFont typeface="Helvetica Neue"/>
              <a:buNone/>
              <a:defRPr b="0" i="0" sz="11200" u="none" cap="none" strike="noStrike">
                <a:solidFill>
                  <a:srgbClr val="FFFFFF"/>
                </a:solidFill>
                <a:latin typeface="Helvetica Neue"/>
                <a:ea typeface="Helvetica Neue"/>
                <a:cs typeface="Helvetica Neue"/>
                <a:sym typeface="Helvetica Neue"/>
              </a:defRPr>
            </a:lvl8pPr>
            <a:lvl9pPr lvl="8" marR="0" rtl="0" algn="ctr">
              <a:lnSpc>
                <a:spcPct val="100000"/>
              </a:lnSpc>
              <a:spcBef>
                <a:spcPts val="0"/>
              </a:spcBef>
              <a:spcAft>
                <a:spcPts val="0"/>
              </a:spcAft>
              <a:buClr>
                <a:srgbClr val="FFFFFF"/>
              </a:buClr>
              <a:buSzPts val="11200"/>
              <a:buFont typeface="Helvetica Neue"/>
              <a:buNone/>
              <a:defRPr b="0" i="0" sz="11200" u="none" cap="none" strike="noStrike">
                <a:solidFill>
                  <a:srgbClr val="FFFFFF"/>
                </a:solidFill>
                <a:latin typeface="Helvetica Neue"/>
                <a:ea typeface="Helvetica Neue"/>
                <a:cs typeface="Helvetica Neue"/>
                <a:sym typeface="Helvetica Neue"/>
              </a:defRPr>
            </a:lvl9pPr>
          </a:lstStyle>
          <a:p/>
        </p:txBody>
      </p:sp>
      <p:sp>
        <p:nvSpPr>
          <p:cNvPr id="7" name="Google Shape;7;p1"/>
          <p:cNvSpPr txBox="1"/>
          <p:nvPr>
            <p:ph idx="1" type="body"/>
          </p:nvPr>
        </p:nvSpPr>
        <p:spPr>
          <a:xfrm>
            <a:off x="4387453" y="3643312"/>
            <a:ext cx="15609094" cy="8840392"/>
          </a:xfrm>
          <a:prstGeom prst="rect">
            <a:avLst/>
          </a:prstGeom>
          <a:noFill/>
          <a:ln>
            <a:noFill/>
          </a:ln>
        </p:spPr>
        <p:txBody>
          <a:bodyPr anchorCtr="0" anchor="ctr" bIns="71425" lIns="71425" spcFirstLastPara="1" rIns="71425" wrap="square" tIns="71425">
            <a:normAutofit/>
          </a:bodyPr>
          <a:lstStyle>
            <a:lvl1pPr indent="-633730" lvl="0" marL="457200" marR="0" rtl="0" algn="l">
              <a:lnSpc>
                <a:spcPct val="100000"/>
              </a:lnSpc>
              <a:spcBef>
                <a:spcPts val="5900"/>
              </a:spcBef>
              <a:spcAft>
                <a:spcPts val="0"/>
              </a:spcAft>
              <a:buClr>
                <a:srgbClr val="FFFFFF"/>
              </a:buClr>
              <a:buSzPts val="6380"/>
              <a:buFont typeface="Helvetica Neue"/>
              <a:buChar char="•"/>
              <a:defRPr b="0" i="0" sz="4400" u="none" cap="none" strike="noStrike">
                <a:solidFill>
                  <a:srgbClr val="FFFFFF"/>
                </a:solidFill>
                <a:latin typeface="Helvetica Neue"/>
                <a:ea typeface="Helvetica Neue"/>
                <a:cs typeface="Helvetica Neue"/>
                <a:sym typeface="Helvetica Neue"/>
              </a:defRPr>
            </a:lvl1pPr>
            <a:lvl2pPr indent="-633730" lvl="1" marL="914400" marR="0" rtl="0" algn="l">
              <a:lnSpc>
                <a:spcPct val="100000"/>
              </a:lnSpc>
              <a:spcBef>
                <a:spcPts val="5900"/>
              </a:spcBef>
              <a:spcAft>
                <a:spcPts val="0"/>
              </a:spcAft>
              <a:buClr>
                <a:srgbClr val="FFFFFF"/>
              </a:buClr>
              <a:buSzPts val="6380"/>
              <a:buFont typeface="Helvetica Neue"/>
              <a:buChar char="•"/>
              <a:defRPr b="0" i="0" sz="4400" u="none" cap="none" strike="noStrike">
                <a:solidFill>
                  <a:srgbClr val="FFFFFF"/>
                </a:solidFill>
                <a:latin typeface="Helvetica Neue"/>
                <a:ea typeface="Helvetica Neue"/>
                <a:cs typeface="Helvetica Neue"/>
                <a:sym typeface="Helvetica Neue"/>
              </a:defRPr>
            </a:lvl2pPr>
            <a:lvl3pPr indent="-633730" lvl="2" marL="1371600" marR="0" rtl="0" algn="l">
              <a:lnSpc>
                <a:spcPct val="100000"/>
              </a:lnSpc>
              <a:spcBef>
                <a:spcPts val="5900"/>
              </a:spcBef>
              <a:spcAft>
                <a:spcPts val="0"/>
              </a:spcAft>
              <a:buClr>
                <a:srgbClr val="FFFFFF"/>
              </a:buClr>
              <a:buSzPts val="6380"/>
              <a:buFont typeface="Helvetica Neue"/>
              <a:buChar char="•"/>
              <a:defRPr b="0" i="0" sz="4400" u="none" cap="none" strike="noStrike">
                <a:solidFill>
                  <a:srgbClr val="FFFFFF"/>
                </a:solidFill>
                <a:latin typeface="Helvetica Neue"/>
                <a:ea typeface="Helvetica Neue"/>
                <a:cs typeface="Helvetica Neue"/>
                <a:sym typeface="Helvetica Neue"/>
              </a:defRPr>
            </a:lvl3pPr>
            <a:lvl4pPr indent="-633730" lvl="3" marL="1828800" marR="0" rtl="0" algn="l">
              <a:lnSpc>
                <a:spcPct val="100000"/>
              </a:lnSpc>
              <a:spcBef>
                <a:spcPts val="5900"/>
              </a:spcBef>
              <a:spcAft>
                <a:spcPts val="0"/>
              </a:spcAft>
              <a:buClr>
                <a:srgbClr val="FFFFFF"/>
              </a:buClr>
              <a:buSzPts val="6380"/>
              <a:buFont typeface="Helvetica Neue"/>
              <a:buChar char="•"/>
              <a:defRPr b="0" i="0" sz="4400" u="none" cap="none" strike="noStrike">
                <a:solidFill>
                  <a:srgbClr val="FFFFFF"/>
                </a:solidFill>
                <a:latin typeface="Helvetica Neue"/>
                <a:ea typeface="Helvetica Neue"/>
                <a:cs typeface="Helvetica Neue"/>
                <a:sym typeface="Helvetica Neue"/>
              </a:defRPr>
            </a:lvl4pPr>
            <a:lvl5pPr indent="-633729" lvl="4" marL="2286000" marR="0" rtl="0" algn="l">
              <a:lnSpc>
                <a:spcPct val="100000"/>
              </a:lnSpc>
              <a:spcBef>
                <a:spcPts val="5900"/>
              </a:spcBef>
              <a:spcAft>
                <a:spcPts val="0"/>
              </a:spcAft>
              <a:buClr>
                <a:srgbClr val="FFFFFF"/>
              </a:buClr>
              <a:buSzPts val="6380"/>
              <a:buFont typeface="Helvetica Neue"/>
              <a:buChar char="•"/>
              <a:defRPr b="0" i="0" sz="4400" u="none" cap="none" strike="noStrike">
                <a:solidFill>
                  <a:srgbClr val="FFFFFF"/>
                </a:solidFill>
                <a:latin typeface="Helvetica Neue"/>
                <a:ea typeface="Helvetica Neue"/>
                <a:cs typeface="Helvetica Neue"/>
                <a:sym typeface="Helvetica Neue"/>
              </a:defRPr>
            </a:lvl5pPr>
            <a:lvl6pPr indent="-633729" lvl="5" marL="2743200" marR="0" rtl="0" algn="l">
              <a:lnSpc>
                <a:spcPct val="100000"/>
              </a:lnSpc>
              <a:spcBef>
                <a:spcPts val="5900"/>
              </a:spcBef>
              <a:spcAft>
                <a:spcPts val="0"/>
              </a:spcAft>
              <a:buClr>
                <a:srgbClr val="FFFFFF"/>
              </a:buClr>
              <a:buSzPts val="6380"/>
              <a:buFont typeface="Helvetica Neue"/>
              <a:buChar char="•"/>
              <a:defRPr b="0" i="0" sz="4400" u="none" cap="none" strike="noStrike">
                <a:solidFill>
                  <a:srgbClr val="FFFFFF"/>
                </a:solidFill>
                <a:latin typeface="Helvetica Neue"/>
                <a:ea typeface="Helvetica Neue"/>
                <a:cs typeface="Helvetica Neue"/>
                <a:sym typeface="Helvetica Neue"/>
              </a:defRPr>
            </a:lvl6pPr>
            <a:lvl7pPr indent="-633729" lvl="6" marL="3200400" marR="0" rtl="0" algn="l">
              <a:lnSpc>
                <a:spcPct val="100000"/>
              </a:lnSpc>
              <a:spcBef>
                <a:spcPts val="5900"/>
              </a:spcBef>
              <a:spcAft>
                <a:spcPts val="0"/>
              </a:spcAft>
              <a:buClr>
                <a:srgbClr val="FFFFFF"/>
              </a:buClr>
              <a:buSzPts val="6380"/>
              <a:buFont typeface="Helvetica Neue"/>
              <a:buChar char="•"/>
              <a:defRPr b="0" i="0" sz="4400" u="none" cap="none" strike="noStrike">
                <a:solidFill>
                  <a:srgbClr val="FFFFFF"/>
                </a:solidFill>
                <a:latin typeface="Helvetica Neue"/>
                <a:ea typeface="Helvetica Neue"/>
                <a:cs typeface="Helvetica Neue"/>
                <a:sym typeface="Helvetica Neue"/>
              </a:defRPr>
            </a:lvl7pPr>
            <a:lvl8pPr indent="-633729" lvl="7" marL="3657600" marR="0" rtl="0" algn="l">
              <a:lnSpc>
                <a:spcPct val="100000"/>
              </a:lnSpc>
              <a:spcBef>
                <a:spcPts val="5900"/>
              </a:spcBef>
              <a:spcAft>
                <a:spcPts val="0"/>
              </a:spcAft>
              <a:buClr>
                <a:srgbClr val="FFFFFF"/>
              </a:buClr>
              <a:buSzPts val="6380"/>
              <a:buFont typeface="Helvetica Neue"/>
              <a:buChar char="•"/>
              <a:defRPr b="0" i="0" sz="4400" u="none" cap="none" strike="noStrike">
                <a:solidFill>
                  <a:srgbClr val="FFFFFF"/>
                </a:solidFill>
                <a:latin typeface="Helvetica Neue"/>
                <a:ea typeface="Helvetica Neue"/>
                <a:cs typeface="Helvetica Neue"/>
                <a:sym typeface="Helvetica Neue"/>
              </a:defRPr>
            </a:lvl8pPr>
            <a:lvl9pPr indent="-633729" lvl="8" marL="4114800" marR="0" rtl="0" algn="l">
              <a:lnSpc>
                <a:spcPct val="100000"/>
              </a:lnSpc>
              <a:spcBef>
                <a:spcPts val="5900"/>
              </a:spcBef>
              <a:spcAft>
                <a:spcPts val="0"/>
              </a:spcAft>
              <a:buClr>
                <a:srgbClr val="FFFFFF"/>
              </a:buClr>
              <a:buSzPts val="6380"/>
              <a:buFont typeface="Helvetica Neue"/>
              <a:buChar char="•"/>
              <a:defRPr b="0" i="0" sz="4400" u="none" cap="none" strike="noStrike">
                <a:solidFill>
                  <a:srgbClr val="FFFFFF"/>
                </a:solidFill>
                <a:latin typeface="Helvetica Neue"/>
                <a:ea typeface="Helvetica Neue"/>
                <a:cs typeface="Helvetica Neue"/>
                <a:sym typeface="Helvetica Neue"/>
              </a:defRPr>
            </a:lvl9pPr>
          </a:lstStyle>
          <a:p/>
        </p:txBody>
      </p:sp>
      <p:sp>
        <p:nvSpPr>
          <p:cNvPr id="8" name="Google Shape;8;p1"/>
          <p:cNvSpPr txBox="1"/>
          <p:nvPr>
            <p:ph idx="12" type="sldNum"/>
          </p:nvPr>
        </p:nvSpPr>
        <p:spPr>
          <a:xfrm>
            <a:off x="11954103" y="13073062"/>
            <a:ext cx="466269" cy="477673"/>
          </a:xfrm>
          <a:prstGeom prst="rect">
            <a:avLst/>
          </a:prstGeom>
          <a:noFill/>
          <a:ln>
            <a:noFill/>
          </a:ln>
        </p:spPr>
        <p:txBody>
          <a:bodyPr anchorCtr="0" anchor="t" bIns="71425" lIns="71425" spcFirstLastPara="1" rIns="71425" wrap="square" tIns="71425">
            <a:spAutoFit/>
          </a:bodyPr>
          <a:lstStyle>
            <a:lvl1pPr indent="0" lvl="0" marL="0" marR="0" rtl="0" algn="ctr">
              <a:lnSpc>
                <a:spcPct val="100000"/>
              </a:lnSpc>
              <a:spcBef>
                <a:spcPts val="0"/>
              </a:spcBef>
              <a:spcAft>
                <a:spcPts val="0"/>
              </a:spcAft>
              <a:buClr>
                <a:srgbClr val="FFFFFF"/>
              </a:buClr>
              <a:buSzPts val="2200"/>
              <a:buFont typeface="Helvetica Neue Light"/>
              <a:buNone/>
              <a:defRPr b="0" i="0" sz="2200" u="none" cap="none" strike="noStrike">
                <a:solidFill>
                  <a:srgbClr val="FFFFFF"/>
                </a:solidFill>
                <a:latin typeface="Helvetica Neue Light"/>
                <a:ea typeface="Helvetica Neue Light"/>
                <a:cs typeface="Helvetica Neue Light"/>
                <a:sym typeface="Helvetica Neue Light"/>
              </a:defRPr>
            </a:lvl1pPr>
            <a:lvl2pPr indent="0" lvl="1" marL="0" marR="0" rtl="0" algn="ctr">
              <a:lnSpc>
                <a:spcPct val="100000"/>
              </a:lnSpc>
              <a:spcBef>
                <a:spcPts val="0"/>
              </a:spcBef>
              <a:spcAft>
                <a:spcPts val="0"/>
              </a:spcAft>
              <a:buClr>
                <a:srgbClr val="FFFFFF"/>
              </a:buClr>
              <a:buSzPts val="2200"/>
              <a:buFont typeface="Helvetica Neue Light"/>
              <a:buNone/>
              <a:defRPr b="0" i="0" sz="2200" u="none" cap="none" strike="noStrike">
                <a:solidFill>
                  <a:srgbClr val="FFFFFF"/>
                </a:solidFill>
                <a:latin typeface="Helvetica Neue Light"/>
                <a:ea typeface="Helvetica Neue Light"/>
                <a:cs typeface="Helvetica Neue Light"/>
                <a:sym typeface="Helvetica Neue Light"/>
              </a:defRPr>
            </a:lvl2pPr>
            <a:lvl3pPr indent="0" lvl="2" marL="0" marR="0" rtl="0" algn="ctr">
              <a:lnSpc>
                <a:spcPct val="100000"/>
              </a:lnSpc>
              <a:spcBef>
                <a:spcPts val="0"/>
              </a:spcBef>
              <a:spcAft>
                <a:spcPts val="0"/>
              </a:spcAft>
              <a:buClr>
                <a:srgbClr val="FFFFFF"/>
              </a:buClr>
              <a:buSzPts val="2200"/>
              <a:buFont typeface="Helvetica Neue Light"/>
              <a:buNone/>
              <a:defRPr b="0" i="0" sz="2200" u="none" cap="none" strike="noStrike">
                <a:solidFill>
                  <a:srgbClr val="FFFFFF"/>
                </a:solidFill>
                <a:latin typeface="Helvetica Neue Light"/>
                <a:ea typeface="Helvetica Neue Light"/>
                <a:cs typeface="Helvetica Neue Light"/>
                <a:sym typeface="Helvetica Neue Light"/>
              </a:defRPr>
            </a:lvl3pPr>
            <a:lvl4pPr indent="0" lvl="3" marL="0" marR="0" rtl="0" algn="ctr">
              <a:lnSpc>
                <a:spcPct val="100000"/>
              </a:lnSpc>
              <a:spcBef>
                <a:spcPts val="0"/>
              </a:spcBef>
              <a:spcAft>
                <a:spcPts val="0"/>
              </a:spcAft>
              <a:buClr>
                <a:srgbClr val="FFFFFF"/>
              </a:buClr>
              <a:buSzPts val="2200"/>
              <a:buFont typeface="Helvetica Neue Light"/>
              <a:buNone/>
              <a:defRPr b="0" i="0" sz="2200" u="none" cap="none" strike="noStrike">
                <a:solidFill>
                  <a:srgbClr val="FFFFFF"/>
                </a:solidFill>
                <a:latin typeface="Helvetica Neue Light"/>
                <a:ea typeface="Helvetica Neue Light"/>
                <a:cs typeface="Helvetica Neue Light"/>
                <a:sym typeface="Helvetica Neue Light"/>
              </a:defRPr>
            </a:lvl4pPr>
            <a:lvl5pPr indent="0" lvl="4" marL="0" marR="0" rtl="0" algn="ctr">
              <a:lnSpc>
                <a:spcPct val="100000"/>
              </a:lnSpc>
              <a:spcBef>
                <a:spcPts val="0"/>
              </a:spcBef>
              <a:spcAft>
                <a:spcPts val="0"/>
              </a:spcAft>
              <a:buClr>
                <a:srgbClr val="FFFFFF"/>
              </a:buClr>
              <a:buSzPts val="2200"/>
              <a:buFont typeface="Helvetica Neue Light"/>
              <a:buNone/>
              <a:defRPr b="0" i="0" sz="2200" u="none" cap="none" strike="noStrike">
                <a:solidFill>
                  <a:srgbClr val="FFFFFF"/>
                </a:solidFill>
                <a:latin typeface="Helvetica Neue Light"/>
                <a:ea typeface="Helvetica Neue Light"/>
                <a:cs typeface="Helvetica Neue Light"/>
                <a:sym typeface="Helvetica Neue Light"/>
              </a:defRPr>
            </a:lvl5pPr>
            <a:lvl6pPr indent="0" lvl="5" marL="0" marR="0" rtl="0" algn="ctr">
              <a:lnSpc>
                <a:spcPct val="100000"/>
              </a:lnSpc>
              <a:spcBef>
                <a:spcPts val="0"/>
              </a:spcBef>
              <a:spcAft>
                <a:spcPts val="0"/>
              </a:spcAft>
              <a:buClr>
                <a:srgbClr val="FFFFFF"/>
              </a:buClr>
              <a:buSzPts val="2200"/>
              <a:buFont typeface="Helvetica Neue Light"/>
              <a:buNone/>
              <a:defRPr b="0" i="0" sz="2200" u="none" cap="none" strike="noStrike">
                <a:solidFill>
                  <a:srgbClr val="FFFFFF"/>
                </a:solidFill>
                <a:latin typeface="Helvetica Neue Light"/>
                <a:ea typeface="Helvetica Neue Light"/>
                <a:cs typeface="Helvetica Neue Light"/>
                <a:sym typeface="Helvetica Neue Light"/>
              </a:defRPr>
            </a:lvl6pPr>
            <a:lvl7pPr indent="0" lvl="6" marL="0" marR="0" rtl="0" algn="ctr">
              <a:lnSpc>
                <a:spcPct val="100000"/>
              </a:lnSpc>
              <a:spcBef>
                <a:spcPts val="0"/>
              </a:spcBef>
              <a:spcAft>
                <a:spcPts val="0"/>
              </a:spcAft>
              <a:buClr>
                <a:srgbClr val="FFFFFF"/>
              </a:buClr>
              <a:buSzPts val="2200"/>
              <a:buFont typeface="Helvetica Neue Light"/>
              <a:buNone/>
              <a:defRPr b="0" i="0" sz="2200" u="none" cap="none" strike="noStrike">
                <a:solidFill>
                  <a:srgbClr val="FFFFFF"/>
                </a:solidFill>
                <a:latin typeface="Helvetica Neue Light"/>
                <a:ea typeface="Helvetica Neue Light"/>
                <a:cs typeface="Helvetica Neue Light"/>
                <a:sym typeface="Helvetica Neue Light"/>
              </a:defRPr>
            </a:lvl7pPr>
            <a:lvl8pPr indent="0" lvl="7" marL="0" marR="0" rtl="0" algn="ctr">
              <a:lnSpc>
                <a:spcPct val="100000"/>
              </a:lnSpc>
              <a:spcBef>
                <a:spcPts val="0"/>
              </a:spcBef>
              <a:spcAft>
                <a:spcPts val="0"/>
              </a:spcAft>
              <a:buClr>
                <a:srgbClr val="FFFFFF"/>
              </a:buClr>
              <a:buSzPts val="2200"/>
              <a:buFont typeface="Helvetica Neue Light"/>
              <a:buNone/>
              <a:defRPr b="0" i="0" sz="2200" u="none" cap="none" strike="noStrike">
                <a:solidFill>
                  <a:srgbClr val="FFFFFF"/>
                </a:solidFill>
                <a:latin typeface="Helvetica Neue Light"/>
                <a:ea typeface="Helvetica Neue Light"/>
                <a:cs typeface="Helvetica Neue Light"/>
                <a:sym typeface="Helvetica Neue Light"/>
              </a:defRPr>
            </a:lvl8pPr>
            <a:lvl9pPr indent="0" lvl="8" marL="0" marR="0" rtl="0" algn="ctr">
              <a:lnSpc>
                <a:spcPct val="100000"/>
              </a:lnSpc>
              <a:spcBef>
                <a:spcPts val="0"/>
              </a:spcBef>
              <a:spcAft>
                <a:spcPts val="0"/>
              </a:spcAft>
              <a:buClr>
                <a:srgbClr val="FFFFFF"/>
              </a:buClr>
              <a:buSzPts val="2200"/>
              <a:buFont typeface="Helvetica Neue Light"/>
              <a:buNone/>
              <a:defRPr b="0" i="0" sz="2200" u="none" cap="none" strike="noStrike">
                <a:solidFill>
                  <a:srgbClr val="FFFFFF"/>
                </a:solidFill>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hyperlink" Target="http://ppt/slides/ppt/slides/slide2.xml" TargetMode="External"/><Relationship Id="rId5" Type="http://schemas.openxmlformats.org/officeDocument/2006/relationships/image" Target="../media/image1.png"/><Relationship Id="rId6" Type="http://schemas.openxmlformats.org/officeDocument/2006/relationships/hyperlink" Target="http://edtechpick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hyperlink" Target="http://edtechpicks.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hyperlink" Target="http://edtechpicks.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p:nvPr/>
        </p:nvSpPr>
        <p:spPr>
          <a:xfrm>
            <a:off x="7937" y="1529282"/>
            <a:ext cx="8152465" cy="12179474"/>
          </a:xfrm>
          <a:prstGeom prst="rect">
            <a:avLst/>
          </a:prstGeom>
          <a:gradFill>
            <a:gsLst>
              <a:gs pos="0">
                <a:srgbClr val="000000">
                  <a:alpha val="76862"/>
                </a:srgbClr>
              </a:gs>
              <a:gs pos="100000">
                <a:srgbClr val="434343">
                  <a:alpha val="76862"/>
                </a:srgbClr>
              </a:gs>
            </a:gsLst>
            <a:lin ang="0" scaled="0"/>
          </a:gra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60" name="Google Shape;60;p14"/>
          <p:cNvSpPr/>
          <p:nvPr/>
        </p:nvSpPr>
        <p:spPr>
          <a:xfrm>
            <a:off x="-52388" y="-116614"/>
            <a:ext cx="24463376" cy="1662114"/>
          </a:xfrm>
          <a:prstGeom prst="rect">
            <a:avLst/>
          </a:prstGeom>
          <a:solidFill>
            <a:srgbClr val="000000"/>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pic>
        <p:nvPicPr>
          <p:cNvPr descr="6iPxHxSEdi0wPvkiJBpRSoX56Kcvk4u6KdHEB2jEVfIcmPCu_wZW8LilRKB6VK9r4sijWRFtcSOubZMO27gFUGegPd8YwR42o-iO1PyY3rR6vFipd5sKYzIswKqulRazqPvBxcW-_24.png" id="61" name="Google Shape;61;p14"/>
          <p:cNvPicPr preferRelativeResize="0"/>
          <p:nvPr/>
        </p:nvPicPr>
        <p:blipFill rotWithShape="1">
          <a:blip r:embed="rId3">
            <a:alphaModFix/>
          </a:blip>
          <a:srcRect b="33641" l="0" r="0" t="33641"/>
          <a:stretch/>
        </p:blipFill>
        <p:spPr>
          <a:xfrm>
            <a:off x="-15875" y="173701"/>
            <a:ext cx="4324267" cy="1414730"/>
          </a:xfrm>
          <a:prstGeom prst="rect">
            <a:avLst/>
          </a:prstGeom>
          <a:noFill/>
          <a:ln>
            <a:noFill/>
          </a:ln>
        </p:spPr>
      </p:pic>
      <p:sp>
        <p:nvSpPr>
          <p:cNvPr id="62" name="Google Shape;62;p14"/>
          <p:cNvSpPr/>
          <p:nvPr/>
        </p:nvSpPr>
        <p:spPr>
          <a:xfrm>
            <a:off x="-39688" y="12580936"/>
            <a:ext cx="24463376" cy="1270001"/>
          </a:xfrm>
          <a:prstGeom prst="rect">
            <a:avLst/>
          </a:prstGeom>
          <a:solidFill>
            <a:srgbClr val="000000"/>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63" name="Google Shape;63;p14"/>
          <p:cNvSpPr txBox="1"/>
          <p:nvPr/>
        </p:nvSpPr>
        <p:spPr>
          <a:xfrm>
            <a:off x="1917158" y="12736055"/>
            <a:ext cx="20549683" cy="62639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3200"/>
              <a:buFont typeface="Helvetica Neue"/>
              <a:buNone/>
            </a:pPr>
            <a:r>
              <a:rPr b="1" i="0" lang="en-US" sz="3200" u="none" cap="none" strike="noStrike">
                <a:solidFill>
                  <a:srgbClr val="FFFFFF"/>
                </a:solidFill>
                <a:latin typeface="Helvetica Neue"/>
                <a:ea typeface="Helvetica Neue"/>
                <a:cs typeface="Helvetica Neue"/>
                <a:sym typeface="Helvetica Neue"/>
              </a:rPr>
              <a:t>ÜBERSICHT          </a:t>
            </a:r>
            <a:r>
              <a:rPr b="1" i="0" lang="en-US" sz="3200" u="sng" cap="none" strike="noStrike">
                <a:solidFill>
                  <a:srgbClr val="FFFFFF"/>
                </a:solidFill>
                <a:latin typeface="Helvetica Neue"/>
                <a:ea typeface="Helvetica Neue"/>
                <a:cs typeface="Helvetica Neue"/>
                <a:sym typeface="Helvetica Neue"/>
              </a:rPr>
              <a:t>EPISODEN</a:t>
            </a:r>
            <a:r>
              <a:rPr b="1" i="0" lang="en-US" sz="3200" u="none" cap="none" strike="noStrike">
                <a:solidFill>
                  <a:srgbClr val="FFFFFF"/>
                </a:solidFill>
                <a:latin typeface="Helvetica Neue"/>
                <a:ea typeface="Helvetica Neue"/>
                <a:cs typeface="Helvetica Neue"/>
                <a:sym typeface="Helvetica Neue"/>
              </a:rPr>
              <a:t>          </a:t>
            </a:r>
            <a:r>
              <a:rPr b="1" i="0" lang="en-US" sz="3200" u="sng" cap="none" strike="noStrike">
                <a:solidFill>
                  <a:srgbClr val="FFFFFF"/>
                </a:solidFill>
                <a:latin typeface="Helvetica Neue"/>
                <a:ea typeface="Helvetica Neue"/>
                <a:cs typeface="Helvetica Neue"/>
                <a:sym typeface="Helvetica Neue"/>
              </a:rPr>
              <a:t>TRAILER &amp; MEHR</a:t>
            </a:r>
            <a:r>
              <a:rPr b="1" i="0" lang="en-US" sz="3200" u="none" cap="none" strike="noStrike">
                <a:solidFill>
                  <a:srgbClr val="FFFFFF"/>
                </a:solidFill>
                <a:latin typeface="Helvetica Neue"/>
                <a:ea typeface="Helvetica Neue"/>
                <a:cs typeface="Helvetica Neue"/>
                <a:sym typeface="Helvetica Neue"/>
              </a:rPr>
              <a:t>          </a:t>
            </a:r>
            <a:r>
              <a:rPr b="1" i="0" lang="en-US" sz="3200" u="sng" cap="none" strike="noStrike">
                <a:solidFill>
                  <a:srgbClr val="FFFFFF"/>
                </a:solidFill>
                <a:latin typeface="Helvetica Neue"/>
                <a:ea typeface="Helvetica Neue"/>
                <a:cs typeface="Helvetica Neue"/>
                <a:sym typeface="Helvetica Neue"/>
              </a:rPr>
              <a:t>AUCH INTERESSANT</a:t>
            </a:r>
            <a:r>
              <a:rPr b="1" i="0" lang="en-US" sz="3200" u="none" cap="none" strike="noStrike">
                <a:solidFill>
                  <a:srgbClr val="FFFFFF"/>
                </a:solidFill>
                <a:latin typeface="Helvetica Neue"/>
                <a:ea typeface="Helvetica Neue"/>
                <a:cs typeface="Helvetica Neue"/>
                <a:sym typeface="Helvetica Neue"/>
              </a:rPr>
              <a:t>          </a:t>
            </a:r>
            <a:r>
              <a:rPr b="1" i="0" lang="en-US" sz="3200" u="sng" cap="none" strike="noStrike">
                <a:solidFill>
                  <a:schemeClr val="hlink"/>
                </a:solidFill>
                <a:latin typeface="Helvetica Neue"/>
                <a:ea typeface="Helvetica Neue"/>
                <a:cs typeface="Helvetica Neue"/>
                <a:sym typeface="Helvetica Neue"/>
                <a:hlinkClick r:id="rId4"/>
              </a:rPr>
              <a:t>DETAILS</a:t>
            </a:r>
            <a:r>
              <a:rPr b="1" i="0" lang="en-US" sz="3200" u="none" cap="none" strike="noStrike">
                <a:solidFill>
                  <a:srgbClr val="FFFFFF"/>
                </a:solidFill>
                <a:latin typeface="Helvetica Neue"/>
                <a:ea typeface="Helvetica Neue"/>
                <a:cs typeface="Helvetica Neue"/>
                <a:sym typeface="Helvetica Neue"/>
              </a:rPr>
              <a:t>   </a:t>
            </a:r>
            <a:endParaRPr/>
          </a:p>
        </p:txBody>
      </p:sp>
      <p:sp>
        <p:nvSpPr>
          <p:cNvPr id="64" name="Google Shape;64;p14"/>
          <p:cNvSpPr/>
          <p:nvPr/>
        </p:nvSpPr>
        <p:spPr>
          <a:xfrm>
            <a:off x="932439" y="9899650"/>
            <a:ext cx="1829315" cy="776387"/>
          </a:xfrm>
          <a:prstGeom prst="rect">
            <a:avLst/>
          </a:prstGeom>
          <a:solidFill>
            <a:schemeClr val="accent5"/>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rPr b="0" i="0" lang="en-US" sz="3000" u="none" cap="none" strike="noStrike">
                <a:solidFill>
                  <a:srgbClr val="FFFFFF"/>
                </a:solidFill>
                <a:latin typeface="Helvetica Neue"/>
                <a:ea typeface="Helvetica Neue"/>
                <a:cs typeface="Helvetica Neue"/>
                <a:sym typeface="Helvetica Neue"/>
              </a:rPr>
              <a:t>▶ PLAY</a:t>
            </a:r>
            <a:endParaRPr/>
          </a:p>
        </p:txBody>
      </p:sp>
      <p:sp>
        <p:nvSpPr>
          <p:cNvPr id="65" name="Google Shape;65;p14"/>
          <p:cNvSpPr/>
          <p:nvPr/>
        </p:nvSpPr>
        <p:spPr>
          <a:xfrm>
            <a:off x="3186379" y="9918700"/>
            <a:ext cx="2137390" cy="738287"/>
          </a:xfrm>
          <a:prstGeom prst="rect">
            <a:avLst/>
          </a:prstGeom>
          <a:noFill/>
          <a:ln cap="flat" cmpd="sng" w="38100">
            <a:solidFill>
              <a:srgbClr val="FFFFFF"/>
            </a:solidFill>
            <a:prstDash val="solid"/>
            <a:miter lim="400000"/>
            <a:headEnd len="sm" w="sm" type="none"/>
            <a:tailEnd len="sm" w="sm" type="none"/>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rPr b="0" i="0" lang="en-US" sz="3000" u="none" cap="none" strike="noStrike">
                <a:solidFill>
                  <a:srgbClr val="FFFFFF"/>
                </a:solidFill>
                <a:latin typeface="Helvetica Neue"/>
                <a:ea typeface="Helvetica Neue"/>
                <a:cs typeface="Helvetica Neue"/>
                <a:sym typeface="Helvetica Neue"/>
              </a:rPr>
              <a:t>+ MY LIST</a:t>
            </a:r>
            <a:endParaRPr/>
          </a:p>
        </p:txBody>
      </p:sp>
      <p:sp>
        <p:nvSpPr>
          <p:cNvPr id="66" name="Google Shape;66;p14"/>
          <p:cNvSpPr/>
          <p:nvPr/>
        </p:nvSpPr>
        <p:spPr>
          <a:xfrm flipH="1">
            <a:off x="6332426" y="10109689"/>
            <a:ext cx="312772" cy="342886"/>
          </a:xfrm>
          <a:custGeom>
            <a:rect b="b" l="l" r="r" t="t"/>
            <a:pathLst>
              <a:path extrusionOk="0" h="21599" w="21030">
                <a:moveTo>
                  <a:pt x="8533" y="0"/>
                </a:moveTo>
                <a:cubicBezTo>
                  <a:pt x="8363" y="1"/>
                  <a:pt x="8192" y="58"/>
                  <a:pt x="8054" y="179"/>
                </a:cubicBezTo>
                <a:cubicBezTo>
                  <a:pt x="7531" y="638"/>
                  <a:pt x="6970" y="1441"/>
                  <a:pt x="7087" y="2734"/>
                </a:cubicBezTo>
                <a:cubicBezTo>
                  <a:pt x="7292" y="4997"/>
                  <a:pt x="9344" y="5714"/>
                  <a:pt x="7908" y="8149"/>
                </a:cubicBezTo>
                <a:cubicBezTo>
                  <a:pt x="7908" y="8149"/>
                  <a:pt x="6742" y="8020"/>
                  <a:pt x="4459" y="8430"/>
                </a:cubicBezTo>
                <a:cubicBezTo>
                  <a:pt x="2536" y="8776"/>
                  <a:pt x="1728" y="8552"/>
                  <a:pt x="884" y="8969"/>
                </a:cubicBezTo>
                <a:cubicBezTo>
                  <a:pt x="-570" y="9687"/>
                  <a:pt x="-101" y="11442"/>
                  <a:pt x="1349" y="12003"/>
                </a:cubicBezTo>
                <a:cubicBezTo>
                  <a:pt x="110" y="12750"/>
                  <a:pt x="-255" y="14477"/>
                  <a:pt x="1873" y="15239"/>
                </a:cubicBezTo>
                <a:cubicBezTo>
                  <a:pt x="682" y="16392"/>
                  <a:pt x="668" y="17858"/>
                  <a:pt x="2539" y="18352"/>
                </a:cubicBezTo>
                <a:cubicBezTo>
                  <a:pt x="1295" y="19566"/>
                  <a:pt x="2436" y="21027"/>
                  <a:pt x="3759" y="21027"/>
                </a:cubicBezTo>
                <a:cubicBezTo>
                  <a:pt x="13755" y="21027"/>
                  <a:pt x="12101" y="20342"/>
                  <a:pt x="15234" y="20342"/>
                </a:cubicBezTo>
                <a:cubicBezTo>
                  <a:pt x="18665" y="20342"/>
                  <a:pt x="21030" y="21599"/>
                  <a:pt x="21030" y="21599"/>
                </a:cubicBezTo>
                <a:lnTo>
                  <a:pt x="21030" y="11829"/>
                </a:lnTo>
                <a:cubicBezTo>
                  <a:pt x="21030" y="11829"/>
                  <a:pt x="18103" y="11058"/>
                  <a:pt x="16154" y="10113"/>
                </a:cubicBezTo>
                <a:cubicBezTo>
                  <a:pt x="15350" y="9722"/>
                  <a:pt x="14504" y="9210"/>
                  <a:pt x="13676" y="6613"/>
                </a:cubicBezTo>
                <a:cubicBezTo>
                  <a:pt x="12912" y="4218"/>
                  <a:pt x="11140" y="3961"/>
                  <a:pt x="10515" y="2980"/>
                </a:cubicBezTo>
                <a:cubicBezTo>
                  <a:pt x="10128" y="2452"/>
                  <a:pt x="9578" y="1231"/>
                  <a:pt x="9220" y="425"/>
                </a:cubicBezTo>
                <a:cubicBezTo>
                  <a:pt x="9099" y="153"/>
                  <a:pt x="8817" y="-1"/>
                  <a:pt x="8533" y="0"/>
                </a:cubicBezTo>
                <a:close/>
              </a:path>
            </a:pathLst>
          </a:custGeom>
          <a:noFill/>
          <a:ln cap="flat" cmpd="sng" w="38100">
            <a:solidFill>
              <a:srgbClr val="FFFFFF"/>
            </a:solidFill>
            <a:prstDash val="solid"/>
            <a:miter lim="400000"/>
            <a:headEnd len="sm" w="sm" type="none"/>
            <a:tailEnd len="sm" w="sm" type="none"/>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67" name="Google Shape;67;p14"/>
          <p:cNvSpPr/>
          <p:nvPr/>
        </p:nvSpPr>
        <p:spPr>
          <a:xfrm>
            <a:off x="6118754" y="9918700"/>
            <a:ext cx="738288" cy="738287"/>
          </a:xfrm>
          <a:prstGeom prst="ellipse">
            <a:avLst/>
          </a:prstGeom>
          <a:noFill/>
          <a:ln cap="flat" cmpd="sng" w="38100">
            <a:solidFill>
              <a:srgbClr val="FFFFFF"/>
            </a:solidFill>
            <a:prstDash val="solid"/>
            <a:miter lim="400000"/>
            <a:headEnd len="sm" w="sm" type="none"/>
            <a:tailEnd len="sm" w="sm" type="none"/>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68" name="Google Shape;68;p14"/>
          <p:cNvSpPr/>
          <p:nvPr/>
        </p:nvSpPr>
        <p:spPr>
          <a:xfrm flipH="1" rot="10800000">
            <a:off x="7316676" y="10123111"/>
            <a:ext cx="312772" cy="342886"/>
          </a:xfrm>
          <a:custGeom>
            <a:rect b="b" l="l" r="r" t="t"/>
            <a:pathLst>
              <a:path extrusionOk="0" h="21599" w="21030">
                <a:moveTo>
                  <a:pt x="8533" y="0"/>
                </a:moveTo>
                <a:cubicBezTo>
                  <a:pt x="8363" y="1"/>
                  <a:pt x="8192" y="58"/>
                  <a:pt x="8054" y="179"/>
                </a:cubicBezTo>
                <a:cubicBezTo>
                  <a:pt x="7531" y="638"/>
                  <a:pt x="6970" y="1441"/>
                  <a:pt x="7087" y="2734"/>
                </a:cubicBezTo>
                <a:cubicBezTo>
                  <a:pt x="7292" y="4997"/>
                  <a:pt x="9344" y="5714"/>
                  <a:pt x="7908" y="8149"/>
                </a:cubicBezTo>
                <a:cubicBezTo>
                  <a:pt x="7908" y="8149"/>
                  <a:pt x="6742" y="8020"/>
                  <a:pt x="4459" y="8430"/>
                </a:cubicBezTo>
                <a:cubicBezTo>
                  <a:pt x="2536" y="8776"/>
                  <a:pt x="1728" y="8552"/>
                  <a:pt x="884" y="8969"/>
                </a:cubicBezTo>
                <a:cubicBezTo>
                  <a:pt x="-570" y="9687"/>
                  <a:pt x="-101" y="11442"/>
                  <a:pt x="1349" y="12003"/>
                </a:cubicBezTo>
                <a:cubicBezTo>
                  <a:pt x="110" y="12750"/>
                  <a:pt x="-255" y="14477"/>
                  <a:pt x="1873" y="15239"/>
                </a:cubicBezTo>
                <a:cubicBezTo>
                  <a:pt x="682" y="16392"/>
                  <a:pt x="668" y="17858"/>
                  <a:pt x="2539" y="18352"/>
                </a:cubicBezTo>
                <a:cubicBezTo>
                  <a:pt x="1295" y="19566"/>
                  <a:pt x="2436" y="21027"/>
                  <a:pt x="3759" y="21027"/>
                </a:cubicBezTo>
                <a:cubicBezTo>
                  <a:pt x="13755" y="21027"/>
                  <a:pt x="12101" y="20342"/>
                  <a:pt x="15234" y="20342"/>
                </a:cubicBezTo>
                <a:cubicBezTo>
                  <a:pt x="18665" y="20342"/>
                  <a:pt x="21030" y="21599"/>
                  <a:pt x="21030" y="21599"/>
                </a:cubicBezTo>
                <a:lnTo>
                  <a:pt x="21030" y="11829"/>
                </a:lnTo>
                <a:cubicBezTo>
                  <a:pt x="21030" y="11829"/>
                  <a:pt x="18103" y="11058"/>
                  <a:pt x="16154" y="10113"/>
                </a:cubicBezTo>
                <a:cubicBezTo>
                  <a:pt x="15350" y="9722"/>
                  <a:pt x="14504" y="9210"/>
                  <a:pt x="13676" y="6613"/>
                </a:cubicBezTo>
                <a:cubicBezTo>
                  <a:pt x="12912" y="4218"/>
                  <a:pt x="11140" y="3961"/>
                  <a:pt x="10515" y="2980"/>
                </a:cubicBezTo>
                <a:cubicBezTo>
                  <a:pt x="10128" y="2452"/>
                  <a:pt x="9578" y="1231"/>
                  <a:pt x="9220" y="425"/>
                </a:cubicBezTo>
                <a:cubicBezTo>
                  <a:pt x="9099" y="153"/>
                  <a:pt x="8817" y="-1"/>
                  <a:pt x="8533" y="0"/>
                </a:cubicBezTo>
                <a:close/>
              </a:path>
            </a:pathLst>
          </a:custGeom>
          <a:noFill/>
          <a:ln cap="flat" cmpd="sng" w="38100">
            <a:solidFill>
              <a:srgbClr val="FFFFFF"/>
            </a:solidFill>
            <a:prstDash val="solid"/>
            <a:miter lim="400000"/>
            <a:headEnd len="sm" w="sm" type="none"/>
            <a:tailEnd len="sm" w="sm" type="none"/>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69" name="Google Shape;69;p14"/>
          <p:cNvSpPr/>
          <p:nvPr/>
        </p:nvSpPr>
        <p:spPr>
          <a:xfrm>
            <a:off x="7103004" y="9918700"/>
            <a:ext cx="738288" cy="738287"/>
          </a:xfrm>
          <a:prstGeom prst="ellipse">
            <a:avLst/>
          </a:prstGeom>
          <a:noFill/>
          <a:ln cap="flat" cmpd="sng" w="38100">
            <a:solidFill>
              <a:srgbClr val="FFFFFF"/>
            </a:solidFill>
            <a:prstDash val="solid"/>
            <a:miter lim="400000"/>
            <a:headEnd len="sm" w="sm" type="none"/>
            <a:tailEnd len="sm" w="sm" type="none"/>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70" name="Google Shape;70;p14"/>
          <p:cNvSpPr txBox="1"/>
          <p:nvPr/>
        </p:nvSpPr>
        <p:spPr>
          <a:xfrm>
            <a:off x="818870" y="10986744"/>
            <a:ext cx="4499498" cy="1238937"/>
          </a:xfrm>
          <a:prstGeom prst="rect">
            <a:avLst/>
          </a:prstGeom>
          <a:noFill/>
          <a:ln>
            <a:noFill/>
          </a:ln>
        </p:spPr>
        <p:txBody>
          <a:bodyPr anchorCtr="0" anchor="ctr" bIns="71425" lIns="71425" spcFirstLastPara="1" rIns="71425" wrap="square" tIns="71425">
            <a:spAutoFit/>
          </a:bodyPr>
          <a:lstStyle/>
          <a:p>
            <a:pPr indent="0" lvl="0" marL="0" marR="0" rtl="0" algn="l">
              <a:lnSpc>
                <a:spcPct val="100000"/>
              </a:lnSpc>
              <a:spcBef>
                <a:spcPts val="0"/>
              </a:spcBef>
              <a:spcAft>
                <a:spcPts val="0"/>
              </a:spcAft>
              <a:buClr>
                <a:srgbClr val="A9A9A9"/>
              </a:buClr>
              <a:buSzPts val="2400"/>
              <a:buFont typeface="Helvetica Neue"/>
              <a:buNone/>
            </a:pPr>
            <a:r>
              <a:rPr b="1" i="0" lang="en-US" sz="2400" u="none" cap="none" strike="noStrike">
                <a:solidFill>
                  <a:srgbClr val="A9A9A9"/>
                </a:solidFill>
                <a:latin typeface="Helvetica Neue"/>
                <a:ea typeface="Helvetica Neue"/>
                <a:cs typeface="Helvetica Neue"/>
                <a:sym typeface="Helvetica Neue"/>
              </a:rPr>
              <a:t>Staring:</a:t>
            </a:r>
            <a:endParaRPr/>
          </a:p>
          <a:p>
            <a:pPr indent="0" lvl="0" marL="0" marR="0" rtl="0" algn="l">
              <a:lnSpc>
                <a:spcPct val="100000"/>
              </a:lnSpc>
              <a:spcBef>
                <a:spcPts val="0"/>
              </a:spcBef>
              <a:spcAft>
                <a:spcPts val="0"/>
              </a:spcAft>
              <a:buClr>
                <a:srgbClr val="A9A9A9"/>
              </a:buClr>
              <a:buSzPts val="2400"/>
              <a:buFont typeface="Helvetica Neue"/>
              <a:buNone/>
            </a:pPr>
            <a:r>
              <a:rPr b="1" i="0" lang="en-US" sz="2400" u="none" cap="none" strike="noStrike">
                <a:solidFill>
                  <a:srgbClr val="A9A9A9"/>
                </a:solidFill>
                <a:latin typeface="Helvetica Neue"/>
                <a:ea typeface="Helvetica Neue"/>
                <a:cs typeface="Helvetica Neue"/>
                <a:sym typeface="Helvetica Neue"/>
              </a:rPr>
              <a:t>Genre:</a:t>
            </a:r>
            <a:endParaRPr/>
          </a:p>
          <a:p>
            <a:pPr indent="0" lvl="0" marL="0" marR="0" rtl="0" algn="l">
              <a:lnSpc>
                <a:spcPct val="100000"/>
              </a:lnSpc>
              <a:spcBef>
                <a:spcPts val="0"/>
              </a:spcBef>
              <a:spcAft>
                <a:spcPts val="0"/>
              </a:spcAft>
              <a:buClr>
                <a:srgbClr val="A9A9A9"/>
              </a:buClr>
              <a:buSzPts val="2400"/>
              <a:buFont typeface="Helvetica Neue"/>
              <a:buNone/>
            </a:pPr>
            <a:r>
              <a:rPr b="1" i="0" lang="en-US" sz="2400" u="none" cap="none" strike="noStrike">
                <a:solidFill>
                  <a:srgbClr val="A9A9A9"/>
                </a:solidFill>
                <a:latin typeface="Helvetica Neue"/>
                <a:ea typeface="Helvetica Neue"/>
                <a:cs typeface="Helvetica Neue"/>
                <a:sym typeface="Helvetica Neue"/>
              </a:rPr>
              <a:t>This Show is:</a:t>
            </a:r>
            <a:endParaRPr/>
          </a:p>
        </p:txBody>
      </p:sp>
      <p:sp>
        <p:nvSpPr>
          <p:cNvPr id="71" name="Google Shape;71;p14"/>
          <p:cNvSpPr txBox="1"/>
          <p:nvPr/>
        </p:nvSpPr>
        <p:spPr>
          <a:xfrm>
            <a:off x="875233" y="4130510"/>
            <a:ext cx="1059300" cy="63690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3200"/>
              <a:buFont typeface="Helvetica Neue"/>
              <a:buNone/>
            </a:pPr>
            <a:r>
              <a:rPr b="1" i="0" lang="en-US" sz="3200" u="none" cap="none" strike="noStrike">
                <a:solidFill>
                  <a:srgbClr val="FFFFFF"/>
                </a:solidFill>
                <a:latin typeface="Helvetica Neue"/>
                <a:ea typeface="Helvetica Neue"/>
                <a:cs typeface="Helvetica Neue"/>
                <a:sym typeface="Helvetica Neue"/>
              </a:rPr>
              <a:t>202</a:t>
            </a:r>
            <a:r>
              <a:rPr b="1" lang="en-US" sz="3200">
                <a:solidFill>
                  <a:srgbClr val="FFFFFF"/>
                </a:solidFill>
                <a:latin typeface="Helvetica Neue"/>
                <a:ea typeface="Helvetica Neue"/>
                <a:cs typeface="Helvetica Neue"/>
                <a:sym typeface="Helvetica Neue"/>
              </a:rPr>
              <a:t>3</a:t>
            </a:r>
            <a:endParaRPr/>
          </a:p>
        </p:txBody>
      </p:sp>
      <p:sp>
        <p:nvSpPr>
          <p:cNvPr id="72" name="Google Shape;72;p14"/>
          <p:cNvSpPr/>
          <p:nvPr/>
        </p:nvSpPr>
        <p:spPr>
          <a:xfrm>
            <a:off x="2079625" y="4158689"/>
            <a:ext cx="1360786" cy="579160"/>
          </a:xfrm>
          <a:prstGeom prst="rect">
            <a:avLst/>
          </a:prstGeom>
          <a:noFill/>
          <a:ln cap="flat" cmpd="sng" w="38100">
            <a:solidFill>
              <a:srgbClr val="A9A9A9"/>
            </a:solidFill>
            <a:prstDash val="solid"/>
            <a:miter lim="400000"/>
            <a:headEnd len="sm" w="sm" type="none"/>
            <a:tailEnd len="sm" w="sm" type="none"/>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rPr b="0" i="0" lang="en-US" sz="3000" u="none" cap="none" strike="noStrike">
                <a:solidFill>
                  <a:srgbClr val="FFFFFF"/>
                </a:solidFill>
                <a:latin typeface="Helvetica Neue"/>
                <a:ea typeface="Helvetica Neue"/>
                <a:cs typeface="Helvetica Neue"/>
                <a:sym typeface="Helvetica Neue"/>
              </a:rPr>
              <a:t>TV-PG</a:t>
            </a:r>
            <a:endParaRPr/>
          </a:p>
        </p:txBody>
      </p:sp>
      <p:cxnSp>
        <p:nvCxnSpPr>
          <p:cNvPr id="73" name="Google Shape;73;p14"/>
          <p:cNvCxnSpPr/>
          <p:nvPr/>
        </p:nvCxnSpPr>
        <p:spPr>
          <a:xfrm>
            <a:off x="3146425" y="13422312"/>
            <a:ext cx="2159026" cy="1"/>
          </a:xfrm>
          <a:prstGeom prst="straightConnector1">
            <a:avLst/>
          </a:prstGeom>
          <a:noFill/>
          <a:ln cap="flat" cmpd="sng" w="101600">
            <a:solidFill>
              <a:schemeClr val="accent5"/>
            </a:solidFill>
            <a:prstDash val="solid"/>
            <a:miter lim="400000"/>
            <a:headEnd len="sm" w="sm" type="none"/>
            <a:tailEnd len="sm" w="sm" type="none"/>
          </a:ln>
        </p:spPr>
      </p:cxnSp>
      <p:sp>
        <p:nvSpPr>
          <p:cNvPr id="74" name="Google Shape;74;p14"/>
          <p:cNvSpPr txBox="1"/>
          <p:nvPr/>
        </p:nvSpPr>
        <p:spPr>
          <a:xfrm>
            <a:off x="2545225" y="1664823"/>
            <a:ext cx="1996187" cy="601727"/>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3000"/>
              <a:buFont typeface="Helvetica Neue"/>
              <a:buNone/>
            </a:pPr>
            <a:r>
              <a:rPr b="1" i="0" lang="en-US" sz="3000" u="none" cap="none" strike="noStrike">
                <a:solidFill>
                  <a:srgbClr val="FFFFFF"/>
                </a:solidFill>
                <a:latin typeface="Helvetica Neue"/>
                <a:ea typeface="Helvetica Neue"/>
                <a:cs typeface="Helvetica Neue"/>
                <a:sym typeface="Helvetica Neue"/>
              </a:rPr>
              <a:t>Serientitel</a:t>
            </a:r>
            <a:endParaRPr/>
          </a:p>
        </p:txBody>
      </p:sp>
      <p:sp>
        <p:nvSpPr>
          <p:cNvPr id="75" name="Google Shape;75;p14"/>
          <p:cNvSpPr txBox="1"/>
          <p:nvPr/>
        </p:nvSpPr>
        <p:spPr>
          <a:xfrm>
            <a:off x="4687345" y="574082"/>
            <a:ext cx="12604356" cy="614097"/>
          </a:xfrm>
          <a:prstGeom prst="rect">
            <a:avLst/>
          </a:prstGeom>
          <a:noFill/>
          <a:ln>
            <a:noFill/>
          </a:ln>
        </p:spPr>
        <p:txBody>
          <a:bodyPr anchorCtr="0" anchor="ctr" bIns="71425" lIns="71425" spcFirstLastPara="1" rIns="71425" wrap="square" tIns="71425">
            <a:spAutoFit/>
          </a:bodyPr>
          <a:lstStyle/>
          <a:p>
            <a:pPr indent="0" lvl="0" marL="0" marR="0" rtl="0" algn="l">
              <a:lnSpc>
                <a:spcPct val="100000"/>
              </a:lnSpc>
              <a:spcBef>
                <a:spcPts val="0"/>
              </a:spcBef>
              <a:spcAft>
                <a:spcPts val="0"/>
              </a:spcAft>
              <a:buClr>
                <a:srgbClr val="FFFFFF"/>
              </a:buClr>
              <a:buSzPts val="3200"/>
              <a:buFont typeface="Helvetica Neue"/>
              <a:buNone/>
            </a:pPr>
            <a:r>
              <a:rPr b="0" i="0" lang="en-US" sz="3200" u="none" cap="none" strike="noStrike">
                <a:solidFill>
                  <a:srgbClr val="FFFFFF"/>
                </a:solidFill>
                <a:latin typeface="Helvetica Neue"/>
                <a:ea typeface="Helvetica Neue"/>
                <a:cs typeface="Helvetica Neue"/>
                <a:sym typeface="Helvetica Neue"/>
              </a:rPr>
              <a:t>Startseite     Serien     Filme     Neu und beliebt     Meine Liste</a:t>
            </a:r>
            <a:endParaRPr/>
          </a:p>
        </p:txBody>
      </p:sp>
      <p:sp>
        <p:nvSpPr>
          <p:cNvPr id="76" name="Google Shape;76;p14"/>
          <p:cNvSpPr/>
          <p:nvPr/>
        </p:nvSpPr>
        <p:spPr>
          <a:xfrm>
            <a:off x="18183300" y="629963"/>
            <a:ext cx="428594" cy="502335"/>
          </a:xfrm>
          <a:custGeom>
            <a:rect b="b" l="l" r="r" t="t"/>
            <a:pathLst>
              <a:path extrusionOk="0" h="21502" w="20400">
                <a:moveTo>
                  <a:pt x="7928" y="4"/>
                </a:moveTo>
                <a:cubicBezTo>
                  <a:pt x="6343" y="54"/>
                  <a:pt x="4758" y="513"/>
                  <a:pt x="3383" y="1414"/>
                </a:cubicBezTo>
                <a:cubicBezTo>
                  <a:pt x="-286" y="3816"/>
                  <a:pt x="-1098" y="8454"/>
                  <a:pt x="1573" y="11753"/>
                </a:cubicBezTo>
                <a:cubicBezTo>
                  <a:pt x="3866" y="14587"/>
                  <a:pt x="8102" y="15587"/>
                  <a:pt x="11645" y="14130"/>
                </a:cubicBezTo>
                <a:lnTo>
                  <a:pt x="11895" y="14028"/>
                </a:lnTo>
                <a:lnTo>
                  <a:pt x="12039" y="14238"/>
                </a:lnTo>
                <a:cubicBezTo>
                  <a:pt x="12051" y="14256"/>
                  <a:pt x="12060" y="14269"/>
                  <a:pt x="12071" y="14282"/>
                </a:cubicBezTo>
                <a:lnTo>
                  <a:pt x="17686" y="21218"/>
                </a:lnTo>
                <a:cubicBezTo>
                  <a:pt x="17806" y="21366"/>
                  <a:pt x="17984" y="21464"/>
                  <a:pt x="18188" y="21493"/>
                </a:cubicBezTo>
                <a:cubicBezTo>
                  <a:pt x="18392" y="21522"/>
                  <a:pt x="18597" y="21479"/>
                  <a:pt x="18762" y="21371"/>
                </a:cubicBezTo>
                <a:lnTo>
                  <a:pt x="20082" y="20505"/>
                </a:lnTo>
                <a:cubicBezTo>
                  <a:pt x="20425" y="20281"/>
                  <a:pt x="20502" y="19847"/>
                  <a:pt x="20252" y="19538"/>
                </a:cubicBezTo>
                <a:lnTo>
                  <a:pt x="14637" y="12602"/>
                </a:lnTo>
                <a:cubicBezTo>
                  <a:pt x="14613" y="12572"/>
                  <a:pt x="14586" y="12546"/>
                  <a:pt x="14559" y="12521"/>
                </a:cubicBezTo>
                <a:lnTo>
                  <a:pt x="14359" y="12340"/>
                </a:lnTo>
                <a:lnTo>
                  <a:pt x="14540" y="12143"/>
                </a:lnTo>
                <a:cubicBezTo>
                  <a:pt x="16964" y="9533"/>
                  <a:pt x="17103" y="5790"/>
                  <a:pt x="14878" y="3042"/>
                </a:cubicBezTo>
                <a:cubicBezTo>
                  <a:pt x="13209" y="980"/>
                  <a:pt x="10569" y="-78"/>
                  <a:pt x="7928" y="4"/>
                </a:cubicBezTo>
                <a:close/>
                <a:moveTo>
                  <a:pt x="7952" y="1548"/>
                </a:moveTo>
                <a:cubicBezTo>
                  <a:pt x="8377" y="1533"/>
                  <a:pt x="8807" y="1556"/>
                  <a:pt x="9237" y="1617"/>
                </a:cubicBezTo>
                <a:cubicBezTo>
                  <a:pt x="10956" y="1861"/>
                  <a:pt x="12466" y="2690"/>
                  <a:pt x="13488" y="3952"/>
                </a:cubicBezTo>
                <a:cubicBezTo>
                  <a:pt x="15601" y="6562"/>
                  <a:pt x="14959" y="10231"/>
                  <a:pt x="12058" y="12131"/>
                </a:cubicBezTo>
                <a:cubicBezTo>
                  <a:pt x="10904" y="12887"/>
                  <a:pt x="9563" y="13250"/>
                  <a:pt x="8234" y="13250"/>
                </a:cubicBezTo>
                <a:cubicBezTo>
                  <a:pt x="6221" y="13250"/>
                  <a:pt x="4235" y="12415"/>
                  <a:pt x="2963" y="10843"/>
                </a:cubicBezTo>
                <a:cubicBezTo>
                  <a:pt x="850" y="8233"/>
                  <a:pt x="1491" y="4565"/>
                  <a:pt x="4393" y="2665"/>
                </a:cubicBezTo>
                <a:cubicBezTo>
                  <a:pt x="5446" y="1976"/>
                  <a:pt x="6677" y="1593"/>
                  <a:pt x="7952" y="1548"/>
                </a:cubicBez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77" name="Google Shape;77;p14"/>
          <p:cNvSpPr txBox="1"/>
          <p:nvPr/>
        </p:nvSpPr>
        <p:spPr>
          <a:xfrm>
            <a:off x="19029548" y="574082"/>
            <a:ext cx="2594501" cy="614097"/>
          </a:xfrm>
          <a:prstGeom prst="rect">
            <a:avLst/>
          </a:prstGeom>
          <a:noFill/>
          <a:ln>
            <a:noFill/>
          </a:ln>
        </p:spPr>
        <p:txBody>
          <a:bodyPr anchorCtr="0" anchor="ctr" bIns="71425" lIns="71425" spcFirstLastPara="1" rIns="71425" wrap="square" tIns="71425">
            <a:spAutoFit/>
          </a:bodyPr>
          <a:lstStyle/>
          <a:p>
            <a:pPr indent="0" lvl="0" marL="0" marR="0" rtl="0" algn="l">
              <a:lnSpc>
                <a:spcPct val="100000"/>
              </a:lnSpc>
              <a:spcBef>
                <a:spcPts val="0"/>
              </a:spcBef>
              <a:spcAft>
                <a:spcPts val="0"/>
              </a:spcAft>
              <a:buClr>
                <a:srgbClr val="FFFFFF"/>
              </a:buClr>
              <a:buSzPts val="3200"/>
              <a:buFont typeface="Helvetica Neue"/>
              <a:buNone/>
            </a:pPr>
            <a:r>
              <a:rPr b="0" i="0" lang="en-US" sz="3200" u="none" cap="none" strike="noStrike">
                <a:solidFill>
                  <a:srgbClr val="FFFFFF"/>
                </a:solidFill>
                <a:latin typeface="Helvetica Neue"/>
                <a:ea typeface="Helvetica Neue"/>
                <a:cs typeface="Helvetica Neue"/>
                <a:sym typeface="Helvetica Neue"/>
              </a:rPr>
              <a:t>KIDS     DVD</a:t>
            </a:r>
            <a:endParaRPr/>
          </a:p>
        </p:txBody>
      </p:sp>
      <p:sp>
        <p:nvSpPr>
          <p:cNvPr id="78" name="Google Shape;78;p14"/>
          <p:cNvSpPr/>
          <p:nvPr/>
        </p:nvSpPr>
        <p:spPr>
          <a:xfrm>
            <a:off x="21924491" y="629963"/>
            <a:ext cx="497292" cy="502335"/>
          </a:xfrm>
          <a:custGeom>
            <a:rect b="b" l="l" r="r" t="t"/>
            <a:pathLst>
              <a:path extrusionOk="0" h="21600" w="21600">
                <a:moveTo>
                  <a:pt x="9703" y="0"/>
                </a:moveTo>
                <a:cubicBezTo>
                  <a:pt x="9575" y="0"/>
                  <a:pt x="9470" y="104"/>
                  <a:pt x="9470" y="231"/>
                </a:cubicBezTo>
                <a:lnTo>
                  <a:pt x="9470" y="1411"/>
                </a:lnTo>
                <a:cubicBezTo>
                  <a:pt x="7726" y="1796"/>
                  <a:pt x="4885" y="3013"/>
                  <a:pt x="4885" y="6864"/>
                </a:cubicBezTo>
                <a:cubicBezTo>
                  <a:pt x="4875" y="6874"/>
                  <a:pt x="4657" y="13994"/>
                  <a:pt x="1736" y="16276"/>
                </a:cubicBezTo>
                <a:cubicBezTo>
                  <a:pt x="1736" y="16276"/>
                  <a:pt x="683" y="17224"/>
                  <a:pt x="0" y="17750"/>
                </a:cubicBezTo>
                <a:lnTo>
                  <a:pt x="0" y="19776"/>
                </a:lnTo>
                <a:lnTo>
                  <a:pt x="8958" y="19776"/>
                </a:lnTo>
                <a:cubicBezTo>
                  <a:pt x="8958" y="20783"/>
                  <a:pt x="9783" y="21600"/>
                  <a:pt x="10800" y="21600"/>
                </a:cubicBezTo>
                <a:cubicBezTo>
                  <a:pt x="11817" y="21600"/>
                  <a:pt x="12642" y="20783"/>
                  <a:pt x="12642" y="19776"/>
                </a:cubicBezTo>
                <a:lnTo>
                  <a:pt x="21600" y="19776"/>
                </a:lnTo>
                <a:lnTo>
                  <a:pt x="21600" y="17750"/>
                </a:lnTo>
                <a:cubicBezTo>
                  <a:pt x="20918" y="17224"/>
                  <a:pt x="19864" y="16276"/>
                  <a:pt x="19864" y="16276"/>
                </a:cubicBezTo>
                <a:cubicBezTo>
                  <a:pt x="16943" y="13994"/>
                  <a:pt x="16725" y="6874"/>
                  <a:pt x="16715" y="6864"/>
                </a:cubicBezTo>
                <a:cubicBezTo>
                  <a:pt x="16715" y="3013"/>
                  <a:pt x="13874" y="1796"/>
                  <a:pt x="12130" y="1411"/>
                </a:cubicBezTo>
                <a:lnTo>
                  <a:pt x="12130" y="231"/>
                </a:lnTo>
                <a:cubicBezTo>
                  <a:pt x="12130" y="104"/>
                  <a:pt x="12025" y="0"/>
                  <a:pt x="11897" y="0"/>
                </a:cubicBezTo>
                <a:lnTo>
                  <a:pt x="9703" y="0"/>
                </a:ln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79" name="Google Shape;79;p14"/>
          <p:cNvSpPr/>
          <p:nvPr/>
        </p:nvSpPr>
        <p:spPr>
          <a:xfrm rot="-2700000">
            <a:off x="23854449" y="673536"/>
            <a:ext cx="243213" cy="243213"/>
          </a:xfrm>
          <a:custGeom>
            <a:rect b="b" l="l" r="r" t="t"/>
            <a:pathLst>
              <a:path extrusionOk="0" h="21600" w="21600">
                <a:moveTo>
                  <a:pt x="0" y="0"/>
                </a:moveTo>
                <a:lnTo>
                  <a:pt x="0" y="21600"/>
                </a:lnTo>
                <a:lnTo>
                  <a:pt x="21600" y="21600"/>
                </a:ln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grpSp>
        <p:nvGrpSpPr>
          <p:cNvPr id="80" name="Google Shape;80;p14"/>
          <p:cNvGrpSpPr/>
          <p:nvPr/>
        </p:nvGrpSpPr>
        <p:grpSpPr>
          <a:xfrm>
            <a:off x="22722225" y="492937"/>
            <a:ext cx="962309" cy="776389"/>
            <a:chOff x="0" y="0"/>
            <a:chExt cx="962308" cy="776387"/>
          </a:xfrm>
        </p:grpSpPr>
        <p:sp>
          <p:nvSpPr>
            <p:cNvPr id="81" name="Google Shape;81;p14"/>
            <p:cNvSpPr/>
            <p:nvPr/>
          </p:nvSpPr>
          <p:spPr>
            <a:xfrm>
              <a:off x="0" y="0"/>
              <a:ext cx="962308" cy="776387"/>
            </a:xfrm>
            <a:prstGeom prst="rect">
              <a:avLst/>
            </a:prstGeom>
            <a:solidFill>
              <a:srgbClr val="00A1FE"/>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82" name="Google Shape;82;p14"/>
            <p:cNvSpPr/>
            <p:nvPr/>
          </p:nvSpPr>
          <p:spPr>
            <a:xfrm>
              <a:off x="0" y="0"/>
              <a:ext cx="896132" cy="776387"/>
            </a:xfrm>
            <a:custGeom>
              <a:rect b="b" l="l" r="r" t="t"/>
              <a:pathLst>
                <a:path extrusionOk="0" h="21600" w="2160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grpSp>
      <p:grpSp>
        <p:nvGrpSpPr>
          <p:cNvPr id="83" name="Google Shape;83;p14"/>
          <p:cNvGrpSpPr/>
          <p:nvPr/>
        </p:nvGrpSpPr>
        <p:grpSpPr>
          <a:xfrm>
            <a:off x="140114" y="12522651"/>
            <a:ext cx="1778131" cy="1053200"/>
            <a:chOff x="0" y="0"/>
            <a:chExt cx="1778130" cy="1053198"/>
          </a:xfrm>
        </p:grpSpPr>
        <p:pic>
          <p:nvPicPr>
            <p:cNvPr descr="ccbync.png" id="84" name="Google Shape;84;p14"/>
            <p:cNvPicPr preferRelativeResize="0"/>
            <p:nvPr/>
          </p:nvPicPr>
          <p:blipFill rotWithShape="1">
            <a:blip r:embed="rId5">
              <a:alphaModFix amt="80315"/>
            </a:blip>
            <a:srcRect b="0" l="0" r="0" t="0"/>
            <a:stretch/>
          </p:blipFill>
          <p:spPr>
            <a:xfrm>
              <a:off x="0" y="0"/>
              <a:ext cx="1778130" cy="626387"/>
            </a:xfrm>
            <a:prstGeom prst="rect">
              <a:avLst/>
            </a:prstGeom>
            <a:noFill/>
            <a:ln>
              <a:noFill/>
            </a:ln>
          </p:spPr>
        </p:pic>
        <p:sp>
          <p:nvSpPr>
            <p:cNvPr id="85" name="Google Shape;85;p14"/>
            <p:cNvSpPr txBox="1"/>
            <p:nvPr/>
          </p:nvSpPr>
          <p:spPr>
            <a:xfrm>
              <a:off x="1423" y="674915"/>
              <a:ext cx="1775283" cy="378283"/>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1600"/>
                <a:buFont typeface="Helvetica Neue"/>
                <a:buNone/>
              </a:pPr>
              <a:r>
                <a:rPr b="1" i="0" lang="en-US" sz="1600" u="sng" cap="none" strike="noStrike">
                  <a:solidFill>
                    <a:schemeClr val="hlink"/>
                  </a:solidFill>
                  <a:latin typeface="Helvetica Neue"/>
                  <a:ea typeface="Helvetica Neue"/>
                  <a:cs typeface="Helvetica Neue"/>
                  <a:sym typeface="Helvetica Neue"/>
                  <a:hlinkClick r:id="rId6"/>
                </a:rPr>
                <a:t>EdTechPicks.org</a:t>
              </a:r>
              <a:endParaRPr/>
            </a:p>
          </p:txBody>
        </p:sp>
      </p:grpSp>
      <p:sp>
        <p:nvSpPr>
          <p:cNvPr id="86" name="Google Shape;86;p14"/>
          <p:cNvSpPr/>
          <p:nvPr/>
        </p:nvSpPr>
        <p:spPr>
          <a:xfrm>
            <a:off x="769937" y="2342812"/>
            <a:ext cx="6628465" cy="1581488"/>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6000"/>
              <a:buFont typeface="Helvetica Neue"/>
              <a:buNone/>
            </a:pPr>
            <a:r>
              <a:rPr b="0" i="0" lang="en-US" sz="6000" u="none" cap="none" strike="noStrike">
                <a:solidFill>
                  <a:srgbClr val="000000"/>
                </a:solidFill>
                <a:latin typeface="Helvetica Neue"/>
                <a:ea typeface="Helvetica Neue"/>
                <a:cs typeface="Helvetica Neue"/>
                <a:sym typeface="Helvetica Neue"/>
              </a:rPr>
              <a:t>Das Grashaus </a:t>
            </a:r>
            <a:endParaRPr/>
          </a:p>
        </p:txBody>
      </p:sp>
      <p:sp>
        <p:nvSpPr>
          <p:cNvPr id="87" name="Google Shape;87;p14"/>
          <p:cNvSpPr txBox="1"/>
          <p:nvPr/>
        </p:nvSpPr>
        <p:spPr>
          <a:xfrm>
            <a:off x="14354941" y="1719493"/>
            <a:ext cx="3725927" cy="601727"/>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3000"/>
              <a:buFont typeface="Helvetica Neue"/>
              <a:buNone/>
            </a:pPr>
            <a:r>
              <a:rPr b="1" i="0" lang="en-US" sz="3000" u="none" cap="none" strike="noStrike">
                <a:solidFill>
                  <a:srgbClr val="FFFFFF"/>
                </a:solidFill>
                <a:latin typeface="Helvetica Neue"/>
                <a:ea typeface="Helvetica Neue"/>
                <a:cs typeface="Helvetica Neue"/>
                <a:sym typeface="Helvetica Neue"/>
              </a:rPr>
              <a:t>Serienskizze / Logo</a:t>
            </a:r>
            <a:endParaRPr/>
          </a:p>
        </p:txBody>
      </p:sp>
      <p:sp>
        <p:nvSpPr>
          <p:cNvPr id="88" name="Google Shape;88;p14"/>
          <p:cNvSpPr/>
          <p:nvPr/>
        </p:nvSpPr>
        <p:spPr>
          <a:xfrm>
            <a:off x="8853873" y="2495212"/>
            <a:ext cx="14728200" cy="10009500"/>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89" name="Google Shape;89;p14"/>
          <p:cNvSpPr txBox="1"/>
          <p:nvPr/>
        </p:nvSpPr>
        <p:spPr>
          <a:xfrm>
            <a:off x="1219191" y="4849208"/>
            <a:ext cx="4931792" cy="601727"/>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3000"/>
              <a:buFont typeface="Helvetica Neue"/>
              <a:buNone/>
            </a:pPr>
            <a:r>
              <a:rPr b="1" i="0" lang="en-US" sz="3000" u="none" cap="none" strike="noStrike">
                <a:solidFill>
                  <a:srgbClr val="FFFFFF"/>
                </a:solidFill>
                <a:latin typeface="Helvetica Neue"/>
                <a:ea typeface="Helvetica Neue"/>
                <a:cs typeface="Helvetica Neue"/>
                <a:sym typeface="Helvetica Neue"/>
              </a:rPr>
              <a:t>Beschreibung Serieninhalt</a:t>
            </a:r>
            <a:endParaRPr/>
          </a:p>
        </p:txBody>
      </p:sp>
      <p:sp>
        <p:nvSpPr>
          <p:cNvPr id="90" name="Google Shape;90;p14"/>
          <p:cNvSpPr/>
          <p:nvPr/>
        </p:nvSpPr>
        <p:spPr>
          <a:xfrm>
            <a:off x="199157" y="5527197"/>
            <a:ext cx="7770024" cy="3862618"/>
          </a:xfrm>
          <a:prstGeom prst="rect">
            <a:avLst/>
          </a:prstGeom>
          <a:solidFill>
            <a:srgbClr val="FFFFFF"/>
          </a:solidFill>
          <a:ln>
            <a:noFill/>
          </a:ln>
        </p:spPr>
        <p:txBody>
          <a:bodyPr anchorCtr="0" anchor="ctr" bIns="71425" lIns="71425" spcFirstLastPara="1" rIns="71425" wrap="square" tIns="71425">
            <a:noAutofit/>
          </a:bodyPr>
          <a:lstStyle/>
          <a:p>
            <a:pPr indent="0" lvl="0" marL="0" rtl="0" algn="l">
              <a:spcBef>
                <a:spcPts val="0"/>
              </a:spcBef>
              <a:spcAft>
                <a:spcPts val="0"/>
              </a:spcAft>
              <a:buClr>
                <a:schemeClr val="dk1"/>
              </a:buClr>
              <a:buSzPts val="1100"/>
              <a:buFont typeface="Arial"/>
              <a:buNone/>
            </a:pPr>
            <a:r>
              <a:rPr lang="en-US" sz="2800">
                <a:solidFill>
                  <a:schemeClr val="dk1"/>
                </a:solidFill>
                <a:latin typeface="Lucida Sans"/>
                <a:ea typeface="Lucida Sans"/>
                <a:cs typeface="Lucida Sans"/>
                <a:sym typeface="Lucida Sans"/>
              </a:rPr>
              <a:t>Zu den bedeutendsten Denkmälern und wichtigen Erinnerungsorten Aachens zählt das um 1270 erbaute  Grashaus am Fischmarkt. Die Serie verfolgt die spannende, wechselhafte und manchmal gruselige Geschichte des Grashauses bis in die Neuzeit. </a:t>
            </a:r>
            <a:endParaRPr b="0" i="0" sz="4800" u="none" cap="none" strike="noStrike">
              <a:solidFill>
                <a:srgbClr val="000000"/>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5"/>
          <p:cNvSpPr/>
          <p:nvPr/>
        </p:nvSpPr>
        <p:spPr>
          <a:xfrm>
            <a:off x="-39688" y="-116614"/>
            <a:ext cx="24463376" cy="1662114"/>
          </a:xfrm>
          <a:prstGeom prst="rect">
            <a:avLst/>
          </a:prstGeom>
          <a:solidFill>
            <a:srgbClr val="000000"/>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pic>
        <p:nvPicPr>
          <p:cNvPr descr="6iPxHxSEdi0wPvkiJBpRSoX56Kcvk4u6KdHEB2jEVfIcmPCu_wZW8LilRKB6VK9r4sijWRFtcSOubZMO27gFUGegPd8YwR42o-iO1PyY3rR6vFipd5sKYzIswKqulRazqPvBxcW-_24.png" id="96" name="Google Shape;96;p15"/>
          <p:cNvPicPr preferRelativeResize="0"/>
          <p:nvPr/>
        </p:nvPicPr>
        <p:blipFill rotWithShape="1">
          <a:blip r:embed="rId3">
            <a:alphaModFix/>
          </a:blip>
          <a:srcRect b="33641" l="0" r="0" t="33641"/>
          <a:stretch/>
        </p:blipFill>
        <p:spPr>
          <a:xfrm>
            <a:off x="-15875" y="173701"/>
            <a:ext cx="4324267" cy="1414730"/>
          </a:xfrm>
          <a:prstGeom prst="rect">
            <a:avLst/>
          </a:prstGeom>
          <a:noFill/>
          <a:ln>
            <a:noFill/>
          </a:ln>
        </p:spPr>
      </p:pic>
      <p:sp>
        <p:nvSpPr>
          <p:cNvPr id="97" name="Google Shape;97;p15"/>
          <p:cNvSpPr txBox="1"/>
          <p:nvPr/>
        </p:nvSpPr>
        <p:spPr>
          <a:xfrm>
            <a:off x="1917158" y="12736055"/>
            <a:ext cx="20549683" cy="62639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3200"/>
              <a:buFont typeface="Helvetica Neue"/>
              <a:buNone/>
            </a:pPr>
            <a:r>
              <a:rPr b="1" i="0" lang="en-US" sz="3200" u="sng" cap="none" strike="noStrike">
                <a:solidFill>
                  <a:srgbClr val="FFFFFF"/>
                </a:solidFill>
                <a:latin typeface="Helvetica Neue"/>
                <a:ea typeface="Helvetica Neue"/>
                <a:cs typeface="Helvetica Neue"/>
                <a:sym typeface="Helvetica Neue"/>
              </a:rPr>
              <a:t>ÜBERSICHT</a:t>
            </a:r>
            <a:r>
              <a:rPr b="1" i="0" lang="en-US" sz="3200" u="none" cap="none" strike="noStrike">
                <a:solidFill>
                  <a:srgbClr val="FFFFFF"/>
                </a:solidFill>
                <a:latin typeface="Helvetica Neue"/>
                <a:ea typeface="Helvetica Neue"/>
                <a:cs typeface="Helvetica Neue"/>
                <a:sym typeface="Helvetica Neue"/>
              </a:rPr>
              <a:t>          EPISODEN          </a:t>
            </a:r>
            <a:r>
              <a:rPr b="1" i="0" lang="en-US" sz="3200" u="sng" cap="none" strike="noStrike">
                <a:solidFill>
                  <a:srgbClr val="FFFFFF"/>
                </a:solidFill>
                <a:latin typeface="Helvetica Neue"/>
                <a:ea typeface="Helvetica Neue"/>
                <a:cs typeface="Helvetica Neue"/>
                <a:sym typeface="Helvetica Neue"/>
              </a:rPr>
              <a:t>TRAILER &amp; MEHR</a:t>
            </a:r>
            <a:r>
              <a:rPr b="1" i="0" lang="en-US" sz="3200" u="none" cap="none" strike="noStrike">
                <a:solidFill>
                  <a:srgbClr val="FFFFFF"/>
                </a:solidFill>
                <a:latin typeface="Helvetica Neue"/>
                <a:ea typeface="Helvetica Neue"/>
                <a:cs typeface="Helvetica Neue"/>
                <a:sym typeface="Helvetica Neue"/>
              </a:rPr>
              <a:t>          </a:t>
            </a:r>
            <a:r>
              <a:rPr b="1" i="0" lang="en-US" sz="3200" u="sng" cap="none" strike="noStrike">
                <a:solidFill>
                  <a:srgbClr val="FFFFFF"/>
                </a:solidFill>
                <a:latin typeface="Helvetica Neue"/>
                <a:ea typeface="Helvetica Neue"/>
                <a:cs typeface="Helvetica Neue"/>
                <a:sym typeface="Helvetica Neue"/>
              </a:rPr>
              <a:t>AUCH INTERESSANT</a:t>
            </a:r>
            <a:r>
              <a:rPr b="1" i="0" lang="en-US" sz="3200" u="none" cap="none" strike="noStrike">
                <a:solidFill>
                  <a:srgbClr val="FFFFFF"/>
                </a:solidFill>
                <a:latin typeface="Helvetica Neue"/>
                <a:ea typeface="Helvetica Neue"/>
                <a:cs typeface="Helvetica Neue"/>
                <a:sym typeface="Helvetica Neue"/>
              </a:rPr>
              <a:t>          DETAILS   </a:t>
            </a:r>
            <a:endParaRPr/>
          </a:p>
        </p:txBody>
      </p:sp>
      <p:cxnSp>
        <p:nvCxnSpPr>
          <p:cNvPr id="98" name="Google Shape;98;p15"/>
          <p:cNvCxnSpPr/>
          <p:nvPr/>
        </p:nvCxnSpPr>
        <p:spPr>
          <a:xfrm>
            <a:off x="6578600" y="13398500"/>
            <a:ext cx="2159026" cy="0"/>
          </a:xfrm>
          <a:prstGeom prst="straightConnector1">
            <a:avLst/>
          </a:prstGeom>
          <a:noFill/>
          <a:ln cap="flat" cmpd="sng" w="101600">
            <a:solidFill>
              <a:schemeClr val="accent5"/>
            </a:solidFill>
            <a:prstDash val="solid"/>
            <a:miter lim="400000"/>
            <a:headEnd len="sm" w="sm" type="none"/>
            <a:tailEnd len="sm" w="sm" type="none"/>
          </a:ln>
        </p:spPr>
      </p:cxnSp>
      <p:sp>
        <p:nvSpPr>
          <p:cNvPr id="99" name="Google Shape;99;p15"/>
          <p:cNvSpPr/>
          <p:nvPr/>
        </p:nvSpPr>
        <p:spPr>
          <a:xfrm>
            <a:off x="18183300" y="629963"/>
            <a:ext cx="428594" cy="502335"/>
          </a:xfrm>
          <a:custGeom>
            <a:rect b="b" l="l" r="r" t="t"/>
            <a:pathLst>
              <a:path extrusionOk="0" h="21502" w="20400">
                <a:moveTo>
                  <a:pt x="7928" y="4"/>
                </a:moveTo>
                <a:cubicBezTo>
                  <a:pt x="6343" y="54"/>
                  <a:pt x="4758" y="513"/>
                  <a:pt x="3383" y="1414"/>
                </a:cubicBezTo>
                <a:cubicBezTo>
                  <a:pt x="-286" y="3816"/>
                  <a:pt x="-1098" y="8454"/>
                  <a:pt x="1573" y="11753"/>
                </a:cubicBezTo>
                <a:cubicBezTo>
                  <a:pt x="3866" y="14587"/>
                  <a:pt x="8102" y="15587"/>
                  <a:pt x="11645" y="14130"/>
                </a:cubicBezTo>
                <a:lnTo>
                  <a:pt x="11895" y="14028"/>
                </a:lnTo>
                <a:lnTo>
                  <a:pt x="12039" y="14238"/>
                </a:lnTo>
                <a:cubicBezTo>
                  <a:pt x="12051" y="14256"/>
                  <a:pt x="12060" y="14269"/>
                  <a:pt x="12071" y="14282"/>
                </a:cubicBezTo>
                <a:lnTo>
                  <a:pt x="17686" y="21218"/>
                </a:lnTo>
                <a:cubicBezTo>
                  <a:pt x="17806" y="21366"/>
                  <a:pt x="17984" y="21464"/>
                  <a:pt x="18188" y="21493"/>
                </a:cubicBezTo>
                <a:cubicBezTo>
                  <a:pt x="18392" y="21522"/>
                  <a:pt x="18597" y="21479"/>
                  <a:pt x="18762" y="21371"/>
                </a:cubicBezTo>
                <a:lnTo>
                  <a:pt x="20082" y="20505"/>
                </a:lnTo>
                <a:cubicBezTo>
                  <a:pt x="20425" y="20281"/>
                  <a:pt x="20502" y="19847"/>
                  <a:pt x="20252" y="19538"/>
                </a:cubicBezTo>
                <a:lnTo>
                  <a:pt x="14637" y="12602"/>
                </a:lnTo>
                <a:cubicBezTo>
                  <a:pt x="14613" y="12572"/>
                  <a:pt x="14586" y="12546"/>
                  <a:pt x="14559" y="12521"/>
                </a:cubicBezTo>
                <a:lnTo>
                  <a:pt x="14359" y="12340"/>
                </a:lnTo>
                <a:lnTo>
                  <a:pt x="14540" y="12143"/>
                </a:lnTo>
                <a:cubicBezTo>
                  <a:pt x="16964" y="9533"/>
                  <a:pt x="17103" y="5790"/>
                  <a:pt x="14878" y="3042"/>
                </a:cubicBezTo>
                <a:cubicBezTo>
                  <a:pt x="13209" y="980"/>
                  <a:pt x="10569" y="-78"/>
                  <a:pt x="7928" y="4"/>
                </a:cubicBezTo>
                <a:close/>
                <a:moveTo>
                  <a:pt x="7952" y="1548"/>
                </a:moveTo>
                <a:cubicBezTo>
                  <a:pt x="8377" y="1533"/>
                  <a:pt x="8807" y="1556"/>
                  <a:pt x="9237" y="1617"/>
                </a:cubicBezTo>
                <a:cubicBezTo>
                  <a:pt x="10956" y="1861"/>
                  <a:pt x="12466" y="2690"/>
                  <a:pt x="13488" y="3952"/>
                </a:cubicBezTo>
                <a:cubicBezTo>
                  <a:pt x="15601" y="6562"/>
                  <a:pt x="14959" y="10231"/>
                  <a:pt x="12058" y="12131"/>
                </a:cubicBezTo>
                <a:cubicBezTo>
                  <a:pt x="10904" y="12887"/>
                  <a:pt x="9563" y="13250"/>
                  <a:pt x="8234" y="13250"/>
                </a:cubicBezTo>
                <a:cubicBezTo>
                  <a:pt x="6221" y="13250"/>
                  <a:pt x="4235" y="12415"/>
                  <a:pt x="2963" y="10843"/>
                </a:cubicBezTo>
                <a:cubicBezTo>
                  <a:pt x="850" y="8233"/>
                  <a:pt x="1491" y="4565"/>
                  <a:pt x="4393" y="2665"/>
                </a:cubicBezTo>
                <a:cubicBezTo>
                  <a:pt x="5446" y="1976"/>
                  <a:pt x="6677" y="1593"/>
                  <a:pt x="7952" y="1548"/>
                </a:cubicBez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00" name="Google Shape;100;p15"/>
          <p:cNvSpPr txBox="1"/>
          <p:nvPr/>
        </p:nvSpPr>
        <p:spPr>
          <a:xfrm>
            <a:off x="19029548" y="574082"/>
            <a:ext cx="2594501" cy="614097"/>
          </a:xfrm>
          <a:prstGeom prst="rect">
            <a:avLst/>
          </a:prstGeom>
          <a:noFill/>
          <a:ln>
            <a:noFill/>
          </a:ln>
        </p:spPr>
        <p:txBody>
          <a:bodyPr anchorCtr="0" anchor="ctr" bIns="71425" lIns="71425" spcFirstLastPara="1" rIns="71425" wrap="square" tIns="71425">
            <a:spAutoFit/>
          </a:bodyPr>
          <a:lstStyle/>
          <a:p>
            <a:pPr indent="0" lvl="0" marL="0" marR="0" rtl="0" algn="l">
              <a:lnSpc>
                <a:spcPct val="100000"/>
              </a:lnSpc>
              <a:spcBef>
                <a:spcPts val="0"/>
              </a:spcBef>
              <a:spcAft>
                <a:spcPts val="0"/>
              </a:spcAft>
              <a:buClr>
                <a:srgbClr val="FFFFFF"/>
              </a:buClr>
              <a:buSzPts val="3200"/>
              <a:buFont typeface="Helvetica Neue"/>
              <a:buNone/>
            </a:pPr>
            <a:r>
              <a:rPr b="0" i="0" lang="en-US" sz="3200" u="none" cap="none" strike="noStrike">
                <a:solidFill>
                  <a:srgbClr val="FFFFFF"/>
                </a:solidFill>
                <a:latin typeface="Helvetica Neue"/>
                <a:ea typeface="Helvetica Neue"/>
                <a:cs typeface="Helvetica Neue"/>
                <a:sym typeface="Helvetica Neue"/>
              </a:rPr>
              <a:t>KIDS     DVD</a:t>
            </a:r>
            <a:endParaRPr/>
          </a:p>
        </p:txBody>
      </p:sp>
      <p:sp>
        <p:nvSpPr>
          <p:cNvPr id="101" name="Google Shape;101;p15"/>
          <p:cNvSpPr/>
          <p:nvPr/>
        </p:nvSpPr>
        <p:spPr>
          <a:xfrm>
            <a:off x="21924491" y="629963"/>
            <a:ext cx="497292" cy="502335"/>
          </a:xfrm>
          <a:custGeom>
            <a:rect b="b" l="l" r="r" t="t"/>
            <a:pathLst>
              <a:path extrusionOk="0" h="21600" w="21600">
                <a:moveTo>
                  <a:pt x="9703" y="0"/>
                </a:moveTo>
                <a:cubicBezTo>
                  <a:pt x="9575" y="0"/>
                  <a:pt x="9470" y="104"/>
                  <a:pt x="9470" y="231"/>
                </a:cubicBezTo>
                <a:lnTo>
                  <a:pt x="9470" y="1411"/>
                </a:lnTo>
                <a:cubicBezTo>
                  <a:pt x="7726" y="1796"/>
                  <a:pt x="4885" y="3013"/>
                  <a:pt x="4885" y="6864"/>
                </a:cubicBezTo>
                <a:cubicBezTo>
                  <a:pt x="4875" y="6874"/>
                  <a:pt x="4657" y="13994"/>
                  <a:pt x="1736" y="16276"/>
                </a:cubicBezTo>
                <a:cubicBezTo>
                  <a:pt x="1736" y="16276"/>
                  <a:pt x="683" y="17224"/>
                  <a:pt x="0" y="17750"/>
                </a:cubicBezTo>
                <a:lnTo>
                  <a:pt x="0" y="19776"/>
                </a:lnTo>
                <a:lnTo>
                  <a:pt x="8958" y="19776"/>
                </a:lnTo>
                <a:cubicBezTo>
                  <a:pt x="8958" y="20783"/>
                  <a:pt x="9783" y="21600"/>
                  <a:pt x="10800" y="21600"/>
                </a:cubicBezTo>
                <a:cubicBezTo>
                  <a:pt x="11817" y="21600"/>
                  <a:pt x="12642" y="20783"/>
                  <a:pt x="12642" y="19776"/>
                </a:cubicBezTo>
                <a:lnTo>
                  <a:pt x="21600" y="19776"/>
                </a:lnTo>
                <a:lnTo>
                  <a:pt x="21600" y="17750"/>
                </a:lnTo>
                <a:cubicBezTo>
                  <a:pt x="20918" y="17224"/>
                  <a:pt x="19864" y="16276"/>
                  <a:pt x="19864" y="16276"/>
                </a:cubicBezTo>
                <a:cubicBezTo>
                  <a:pt x="16943" y="13994"/>
                  <a:pt x="16725" y="6874"/>
                  <a:pt x="16715" y="6864"/>
                </a:cubicBezTo>
                <a:cubicBezTo>
                  <a:pt x="16715" y="3013"/>
                  <a:pt x="13874" y="1796"/>
                  <a:pt x="12130" y="1411"/>
                </a:cubicBezTo>
                <a:lnTo>
                  <a:pt x="12130" y="231"/>
                </a:lnTo>
                <a:cubicBezTo>
                  <a:pt x="12130" y="104"/>
                  <a:pt x="12025" y="0"/>
                  <a:pt x="11897" y="0"/>
                </a:cubicBezTo>
                <a:lnTo>
                  <a:pt x="9703" y="0"/>
                </a:ln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02" name="Google Shape;102;p15"/>
          <p:cNvSpPr/>
          <p:nvPr/>
        </p:nvSpPr>
        <p:spPr>
          <a:xfrm rot="-2700000">
            <a:off x="23851274" y="673536"/>
            <a:ext cx="243213" cy="243213"/>
          </a:xfrm>
          <a:custGeom>
            <a:rect b="b" l="l" r="r" t="t"/>
            <a:pathLst>
              <a:path extrusionOk="0" h="21600" w="21600">
                <a:moveTo>
                  <a:pt x="0" y="0"/>
                </a:moveTo>
                <a:lnTo>
                  <a:pt x="0" y="21600"/>
                </a:lnTo>
                <a:lnTo>
                  <a:pt x="21600" y="21600"/>
                </a:ln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grpSp>
        <p:nvGrpSpPr>
          <p:cNvPr id="103" name="Google Shape;103;p15"/>
          <p:cNvGrpSpPr/>
          <p:nvPr/>
        </p:nvGrpSpPr>
        <p:grpSpPr>
          <a:xfrm>
            <a:off x="22722225" y="492937"/>
            <a:ext cx="962309" cy="776389"/>
            <a:chOff x="0" y="0"/>
            <a:chExt cx="962308" cy="776387"/>
          </a:xfrm>
        </p:grpSpPr>
        <p:sp>
          <p:nvSpPr>
            <p:cNvPr id="104" name="Google Shape;104;p15"/>
            <p:cNvSpPr/>
            <p:nvPr/>
          </p:nvSpPr>
          <p:spPr>
            <a:xfrm>
              <a:off x="0" y="0"/>
              <a:ext cx="962308" cy="776387"/>
            </a:xfrm>
            <a:prstGeom prst="rect">
              <a:avLst/>
            </a:prstGeom>
            <a:solidFill>
              <a:srgbClr val="00A1FE"/>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105" name="Google Shape;105;p15"/>
            <p:cNvSpPr/>
            <p:nvPr/>
          </p:nvSpPr>
          <p:spPr>
            <a:xfrm>
              <a:off x="0" y="0"/>
              <a:ext cx="896132" cy="776387"/>
            </a:xfrm>
            <a:custGeom>
              <a:rect b="b" l="l" r="r" t="t"/>
              <a:pathLst>
                <a:path extrusionOk="0" h="21600" w="2160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grpSp>
      <p:grpSp>
        <p:nvGrpSpPr>
          <p:cNvPr id="106" name="Google Shape;106;p15"/>
          <p:cNvGrpSpPr/>
          <p:nvPr/>
        </p:nvGrpSpPr>
        <p:grpSpPr>
          <a:xfrm>
            <a:off x="515407" y="3337650"/>
            <a:ext cx="3261787" cy="588289"/>
            <a:chOff x="0" y="0"/>
            <a:chExt cx="3261786" cy="588287"/>
          </a:xfrm>
        </p:grpSpPr>
        <p:sp>
          <p:nvSpPr>
            <p:cNvPr id="107" name="Google Shape;107;p15"/>
            <p:cNvSpPr/>
            <p:nvPr/>
          </p:nvSpPr>
          <p:spPr>
            <a:xfrm>
              <a:off x="0" y="0"/>
              <a:ext cx="3261786" cy="588287"/>
            </a:xfrm>
            <a:prstGeom prst="rect">
              <a:avLst/>
            </a:prstGeom>
            <a:noFill/>
            <a:ln cap="flat" cmpd="sng" w="38100">
              <a:solidFill>
                <a:srgbClr val="FFFFFF"/>
              </a:solidFill>
              <a:prstDash val="solid"/>
              <a:miter lim="400000"/>
              <a:headEnd len="sm" w="sm" type="none"/>
              <a:tailEnd len="sm" w="sm" type="none"/>
            </a:ln>
          </p:spPr>
          <p:txBody>
            <a:bodyPr anchorCtr="0" anchor="t" bIns="71425" lIns="71425" spcFirstLastPara="1" rIns="71425" wrap="square" tIns="71425">
              <a:noAutofit/>
            </a:bodyPr>
            <a:lstStyle/>
            <a:p>
              <a:pPr indent="0" lvl="2" marL="0" marR="0" rtl="0" algn="l">
                <a:lnSpc>
                  <a:spcPct val="100000"/>
                </a:lnSpc>
                <a:spcBef>
                  <a:spcPts val="0"/>
                </a:spcBef>
                <a:spcAft>
                  <a:spcPts val="0"/>
                </a:spcAft>
                <a:buClr>
                  <a:srgbClr val="FFFFFF"/>
                </a:buClr>
                <a:buSzPts val="3000"/>
                <a:buFont typeface="Helvetica Neue"/>
                <a:buNone/>
              </a:pPr>
              <a:r>
                <a:rPr b="0" i="0" lang="en-US" sz="3000" u="none" cap="none" strike="noStrike">
                  <a:solidFill>
                    <a:srgbClr val="FFFFFF"/>
                  </a:solidFill>
                  <a:latin typeface="Helvetica Neue"/>
                  <a:ea typeface="Helvetica Neue"/>
                  <a:cs typeface="Helvetica Neue"/>
                  <a:sym typeface="Helvetica Neue"/>
                </a:rPr>
                <a:t>   Staffel 1</a:t>
              </a:r>
              <a:endParaRPr/>
            </a:p>
          </p:txBody>
        </p:sp>
        <p:sp>
          <p:nvSpPr>
            <p:cNvPr id="108" name="Google Shape;108;p15"/>
            <p:cNvSpPr/>
            <p:nvPr/>
          </p:nvSpPr>
          <p:spPr>
            <a:xfrm rot="-2700000">
              <a:off x="2720549" y="86548"/>
              <a:ext cx="243213" cy="243214"/>
            </a:xfrm>
            <a:custGeom>
              <a:rect b="b" l="l" r="r" t="t"/>
              <a:pathLst>
                <a:path extrusionOk="0" h="21600" w="21600">
                  <a:moveTo>
                    <a:pt x="0" y="0"/>
                  </a:moveTo>
                  <a:lnTo>
                    <a:pt x="0" y="21600"/>
                  </a:lnTo>
                  <a:lnTo>
                    <a:pt x="21600" y="21600"/>
                  </a:ln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grpSp>
      <p:grpSp>
        <p:nvGrpSpPr>
          <p:cNvPr id="109" name="Google Shape;109;p15"/>
          <p:cNvGrpSpPr/>
          <p:nvPr/>
        </p:nvGrpSpPr>
        <p:grpSpPr>
          <a:xfrm>
            <a:off x="140114" y="12522651"/>
            <a:ext cx="1778131" cy="1053200"/>
            <a:chOff x="0" y="0"/>
            <a:chExt cx="1778130" cy="1053198"/>
          </a:xfrm>
        </p:grpSpPr>
        <p:pic>
          <p:nvPicPr>
            <p:cNvPr descr="ccbync.png" id="110" name="Google Shape;110;p15"/>
            <p:cNvPicPr preferRelativeResize="0"/>
            <p:nvPr/>
          </p:nvPicPr>
          <p:blipFill rotWithShape="1">
            <a:blip r:embed="rId4">
              <a:alphaModFix amt="80315"/>
            </a:blip>
            <a:srcRect b="0" l="0" r="0" t="0"/>
            <a:stretch/>
          </p:blipFill>
          <p:spPr>
            <a:xfrm>
              <a:off x="0" y="0"/>
              <a:ext cx="1778130" cy="626387"/>
            </a:xfrm>
            <a:prstGeom prst="rect">
              <a:avLst/>
            </a:prstGeom>
            <a:noFill/>
            <a:ln>
              <a:noFill/>
            </a:ln>
          </p:spPr>
        </p:pic>
        <p:sp>
          <p:nvSpPr>
            <p:cNvPr id="111" name="Google Shape;111;p15"/>
            <p:cNvSpPr txBox="1"/>
            <p:nvPr/>
          </p:nvSpPr>
          <p:spPr>
            <a:xfrm>
              <a:off x="1423" y="674915"/>
              <a:ext cx="1775283" cy="378283"/>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1600"/>
                <a:buFont typeface="Helvetica Neue"/>
                <a:buNone/>
              </a:pPr>
              <a:r>
                <a:rPr b="1" i="0" lang="en-US" sz="1600" u="sng" cap="none" strike="noStrike">
                  <a:solidFill>
                    <a:schemeClr val="hlink"/>
                  </a:solidFill>
                  <a:latin typeface="Helvetica Neue"/>
                  <a:ea typeface="Helvetica Neue"/>
                  <a:cs typeface="Helvetica Neue"/>
                  <a:sym typeface="Helvetica Neue"/>
                  <a:hlinkClick r:id="rId5"/>
                </a:rPr>
                <a:t>EdTechPicks.org</a:t>
              </a:r>
              <a:endParaRPr/>
            </a:p>
          </p:txBody>
        </p:sp>
      </p:grpSp>
      <p:sp>
        <p:nvSpPr>
          <p:cNvPr id="112" name="Google Shape;112;p15"/>
          <p:cNvSpPr txBox="1"/>
          <p:nvPr/>
        </p:nvSpPr>
        <p:spPr>
          <a:xfrm>
            <a:off x="4687345" y="574082"/>
            <a:ext cx="12604356" cy="614097"/>
          </a:xfrm>
          <a:prstGeom prst="rect">
            <a:avLst/>
          </a:prstGeom>
          <a:noFill/>
          <a:ln>
            <a:noFill/>
          </a:ln>
        </p:spPr>
        <p:txBody>
          <a:bodyPr anchorCtr="0" anchor="ctr" bIns="71425" lIns="71425" spcFirstLastPara="1" rIns="71425" wrap="square" tIns="71425">
            <a:spAutoFit/>
          </a:bodyPr>
          <a:lstStyle/>
          <a:p>
            <a:pPr indent="0" lvl="0" marL="0" marR="0" rtl="0" algn="l">
              <a:lnSpc>
                <a:spcPct val="100000"/>
              </a:lnSpc>
              <a:spcBef>
                <a:spcPts val="0"/>
              </a:spcBef>
              <a:spcAft>
                <a:spcPts val="0"/>
              </a:spcAft>
              <a:buClr>
                <a:srgbClr val="FFFFFF"/>
              </a:buClr>
              <a:buSzPts val="3200"/>
              <a:buFont typeface="Helvetica Neue"/>
              <a:buNone/>
            </a:pPr>
            <a:r>
              <a:rPr b="0" i="0" lang="en-US" sz="3200" u="none" cap="none" strike="noStrike">
                <a:solidFill>
                  <a:srgbClr val="FFFFFF"/>
                </a:solidFill>
                <a:latin typeface="Helvetica Neue"/>
                <a:ea typeface="Helvetica Neue"/>
                <a:cs typeface="Helvetica Neue"/>
                <a:sym typeface="Helvetica Neue"/>
              </a:rPr>
              <a:t>Startseite     Serien     Filme     Neu und beliebt     Meine Liste</a:t>
            </a:r>
            <a:endParaRPr/>
          </a:p>
        </p:txBody>
      </p:sp>
      <p:sp>
        <p:nvSpPr>
          <p:cNvPr id="113" name="Google Shape;113;p15"/>
          <p:cNvSpPr/>
          <p:nvPr/>
        </p:nvSpPr>
        <p:spPr>
          <a:xfrm>
            <a:off x="12424924" y="4725107"/>
            <a:ext cx="4788951" cy="2231184"/>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14" name="Google Shape;114;p15"/>
          <p:cNvSpPr/>
          <p:nvPr/>
        </p:nvSpPr>
        <p:spPr>
          <a:xfrm>
            <a:off x="6670061" y="4725107"/>
            <a:ext cx="4788951" cy="2231184"/>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15" name="Google Shape;115;p15"/>
          <p:cNvSpPr/>
          <p:nvPr/>
        </p:nvSpPr>
        <p:spPr>
          <a:xfrm>
            <a:off x="18046624" y="4725107"/>
            <a:ext cx="4788950" cy="2231184"/>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16" name="Google Shape;116;p15"/>
          <p:cNvSpPr txBox="1"/>
          <p:nvPr/>
        </p:nvSpPr>
        <p:spPr>
          <a:xfrm>
            <a:off x="6119168" y="1695372"/>
            <a:ext cx="1996187" cy="601727"/>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3000"/>
              <a:buFont typeface="Helvetica Neue"/>
              <a:buNone/>
            </a:pPr>
            <a:r>
              <a:rPr b="1" i="0" lang="en-US" sz="3000" u="none" cap="none" strike="noStrike">
                <a:solidFill>
                  <a:srgbClr val="FFFFFF"/>
                </a:solidFill>
                <a:latin typeface="Helvetica Neue"/>
                <a:ea typeface="Helvetica Neue"/>
                <a:cs typeface="Helvetica Neue"/>
                <a:sym typeface="Helvetica Neue"/>
              </a:rPr>
              <a:t>Serientitel</a:t>
            </a:r>
            <a:endParaRPr/>
          </a:p>
        </p:txBody>
      </p:sp>
      <p:sp>
        <p:nvSpPr>
          <p:cNvPr id="117" name="Google Shape;117;p15"/>
          <p:cNvSpPr/>
          <p:nvPr/>
        </p:nvSpPr>
        <p:spPr>
          <a:xfrm>
            <a:off x="670884" y="4775907"/>
            <a:ext cx="4828667" cy="2129584"/>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18" name="Google Shape;118;p15"/>
          <p:cNvSpPr/>
          <p:nvPr/>
        </p:nvSpPr>
        <p:spPr>
          <a:xfrm>
            <a:off x="3992604" y="2344559"/>
            <a:ext cx="6628464" cy="1581489"/>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6000"/>
              <a:buFont typeface="Helvetica Neue"/>
              <a:buNone/>
            </a:pPr>
            <a:r>
              <a:rPr b="0" i="0" lang="en-US" sz="6000" u="none" cap="none" strike="noStrike">
                <a:solidFill>
                  <a:srgbClr val="000000"/>
                </a:solidFill>
                <a:latin typeface="Helvetica Neue"/>
                <a:ea typeface="Helvetica Neue"/>
                <a:cs typeface="Helvetica Neue"/>
                <a:sym typeface="Helvetica Neue"/>
              </a:rPr>
              <a:t>Das Grashaus </a:t>
            </a:r>
            <a:endParaRPr/>
          </a:p>
        </p:txBody>
      </p:sp>
      <p:sp>
        <p:nvSpPr>
          <p:cNvPr id="119" name="Google Shape;119;p15"/>
          <p:cNvSpPr txBox="1"/>
          <p:nvPr/>
        </p:nvSpPr>
        <p:spPr>
          <a:xfrm>
            <a:off x="1744954" y="4289517"/>
            <a:ext cx="2136014"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Skizze zur Folge</a:t>
            </a:r>
            <a:endParaRPr/>
          </a:p>
        </p:txBody>
      </p:sp>
      <p:sp>
        <p:nvSpPr>
          <p:cNvPr id="120" name="Google Shape;120;p15"/>
          <p:cNvSpPr txBox="1"/>
          <p:nvPr/>
        </p:nvSpPr>
        <p:spPr>
          <a:xfrm>
            <a:off x="7967955" y="4289517"/>
            <a:ext cx="2136014"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Skizze zur Folge</a:t>
            </a:r>
            <a:endParaRPr/>
          </a:p>
        </p:txBody>
      </p:sp>
      <p:sp>
        <p:nvSpPr>
          <p:cNvPr id="121" name="Google Shape;121;p15"/>
          <p:cNvSpPr txBox="1"/>
          <p:nvPr/>
        </p:nvSpPr>
        <p:spPr>
          <a:xfrm>
            <a:off x="13682955" y="4289517"/>
            <a:ext cx="2136014"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Skizze zur Folge</a:t>
            </a:r>
            <a:endParaRPr/>
          </a:p>
        </p:txBody>
      </p:sp>
      <p:sp>
        <p:nvSpPr>
          <p:cNvPr id="122" name="Google Shape;122;p15"/>
          <p:cNvSpPr txBox="1"/>
          <p:nvPr/>
        </p:nvSpPr>
        <p:spPr>
          <a:xfrm>
            <a:off x="19270955" y="4289517"/>
            <a:ext cx="2136014"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Skizze zur Folge</a:t>
            </a:r>
            <a:endParaRPr/>
          </a:p>
        </p:txBody>
      </p:sp>
      <p:sp>
        <p:nvSpPr>
          <p:cNvPr id="123" name="Google Shape;123;p15"/>
          <p:cNvSpPr/>
          <p:nvPr/>
        </p:nvSpPr>
        <p:spPr>
          <a:xfrm>
            <a:off x="12424924" y="8797808"/>
            <a:ext cx="4788951" cy="3782250"/>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24" name="Google Shape;124;p15"/>
          <p:cNvSpPr/>
          <p:nvPr/>
        </p:nvSpPr>
        <p:spPr>
          <a:xfrm>
            <a:off x="6670061" y="8797808"/>
            <a:ext cx="4788951" cy="3782250"/>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25" name="Google Shape;125;p15"/>
          <p:cNvSpPr/>
          <p:nvPr/>
        </p:nvSpPr>
        <p:spPr>
          <a:xfrm>
            <a:off x="18046624" y="8797808"/>
            <a:ext cx="4788950" cy="3782250"/>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26" name="Google Shape;126;p15"/>
          <p:cNvSpPr/>
          <p:nvPr/>
        </p:nvSpPr>
        <p:spPr>
          <a:xfrm>
            <a:off x="670884" y="8848608"/>
            <a:ext cx="4828667" cy="3782250"/>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27" name="Google Shape;127;p15"/>
          <p:cNvSpPr txBox="1"/>
          <p:nvPr/>
        </p:nvSpPr>
        <p:spPr>
          <a:xfrm>
            <a:off x="628712" y="7120143"/>
            <a:ext cx="1721486"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Folgenname:</a:t>
            </a:r>
            <a:endParaRPr/>
          </a:p>
        </p:txBody>
      </p:sp>
      <p:sp>
        <p:nvSpPr>
          <p:cNvPr id="128" name="Google Shape;128;p15"/>
          <p:cNvSpPr txBox="1"/>
          <p:nvPr/>
        </p:nvSpPr>
        <p:spPr>
          <a:xfrm>
            <a:off x="6724712" y="7120143"/>
            <a:ext cx="1721486"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Folgenname:</a:t>
            </a:r>
            <a:endParaRPr/>
          </a:p>
        </p:txBody>
      </p:sp>
      <p:sp>
        <p:nvSpPr>
          <p:cNvPr id="129" name="Google Shape;129;p15"/>
          <p:cNvSpPr txBox="1"/>
          <p:nvPr/>
        </p:nvSpPr>
        <p:spPr>
          <a:xfrm>
            <a:off x="12439712" y="7120143"/>
            <a:ext cx="1721486"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Folgenname:</a:t>
            </a:r>
            <a:endParaRPr/>
          </a:p>
        </p:txBody>
      </p:sp>
      <p:sp>
        <p:nvSpPr>
          <p:cNvPr id="130" name="Google Shape;130;p15"/>
          <p:cNvSpPr txBox="1"/>
          <p:nvPr/>
        </p:nvSpPr>
        <p:spPr>
          <a:xfrm>
            <a:off x="18027712" y="7120143"/>
            <a:ext cx="1721486"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Folgenname:</a:t>
            </a:r>
            <a:endParaRPr/>
          </a:p>
        </p:txBody>
      </p:sp>
      <p:sp>
        <p:nvSpPr>
          <p:cNvPr id="131" name="Google Shape;131;p15"/>
          <p:cNvSpPr txBox="1"/>
          <p:nvPr/>
        </p:nvSpPr>
        <p:spPr>
          <a:xfrm>
            <a:off x="647380" y="8009143"/>
            <a:ext cx="2700148"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Folgenbeschreibung:</a:t>
            </a:r>
            <a:endParaRPr/>
          </a:p>
        </p:txBody>
      </p:sp>
      <p:sp>
        <p:nvSpPr>
          <p:cNvPr id="132" name="Google Shape;132;p15"/>
          <p:cNvSpPr txBox="1"/>
          <p:nvPr/>
        </p:nvSpPr>
        <p:spPr>
          <a:xfrm>
            <a:off x="6743381" y="8009143"/>
            <a:ext cx="2700148"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Folgenbeschreibung:</a:t>
            </a:r>
            <a:endParaRPr/>
          </a:p>
        </p:txBody>
      </p:sp>
      <p:sp>
        <p:nvSpPr>
          <p:cNvPr id="133" name="Google Shape;133;p15"/>
          <p:cNvSpPr txBox="1"/>
          <p:nvPr/>
        </p:nvSpPr>
        <p:spPr>
          <a:xfrm>
            <a:off x="12458381" y="8009143"/>
            <a:ext cx="2700148"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Folgenbeschreibung:</a:t>
            </a:r>
            <a:endParaRPr/>
          </a:p>
        </p:txBody>
      </p:sp>
      <p:sp>
        <p:nvSpPr>
          <p:cNvPr id="134" name="Google Shape;134;p15"/>
          <p:cNvSpPr txBox="1"/>
          <p:nvPr/>
        </p:nvSpPr>
        <p:spPr>
          <a:xfrm>
            <a:off x="18046381" y="8009143"/>
            <a:ext cx="2700148"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Folgenbeschreibung:</a:t>
            </a:r>
            <a:endParaRPr/>
          </a:p>
        </p:txBody>
      </p:sp>
      <p:sp>
        <p:nvSpPr>
          <p:cNvPr id="135" name="Google Shape;135;p15"/>
          <p:cNvSpPr/>
          <p:nvPr/>
        </p:nvSpPr>
        <p:spPr>
          <a:xfrm>
            <a:off x="2409265" y="7170856"/>
            <a:ext cx="3055296" cy="601725"/>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36" name="Google Shape;136;p15"/>
          <p:cNvSpPr/>
          <p:nvPr/>
        </p:nvSpPr>
        <p:spPr>
          <a:xfrm>
            <a:off x="8521650" y="7170856"/>
            <a:ext cx="2911912" cy="601725"/>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37" name="Google Shape;137;p15"/>
          <p:cNvSpPr/>
          <p:nvPr/>
        </p:nvSpPr>
        <p:spPr>
          <a:xfrm>
            <a:off x="14236650" y="7170856"/>
            <a:ext cx="2911912" cy="601725"/>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38" name="Google Shape;138;p15"/>
          <p:cNvSpPr/>
          <p:nvPr/>
        </p:nvSpPr>
        <p:spPr>
          <a:xfrm>
            <a:off x="19824650" y="7170856"/>
            <a:ext cx="2911912" cy="601725"/>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6"/>
          <p:cNvSpPr/>
          <p:nvPr/>
        </p:nvSpPr>
        <p:spPr>
          <a:xfrm>
            <a:off x="-39688" y="-116614"/>
            <a:ext cx="24463376" cy="1662114"/>
          </a:xfrm>
          <a:prstGeom prst="rect">
            <a:avLst/>
          </a:prstGeom>
          <a:solidFill>
            <a:srgbClr val="000000"/>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pic>
        <p:nvPicPr>
          <p:cNvPr descr="6iPxHxSEdi0wPvkiJBpRSoX56Kcvk4u6KdHEB2jEVfIcmPCu_wZW8LilRKB6VK9r4sijWRFtcSOubZMO27gFUGegPd8YwR42o-iO1PyY3rR6vFipd5sKYzIswKqulRazqPvBxcW-_24.png" id="144" name="Google Shape;144;p16"/>
          <p:cNvPicPr preferRelativeResize="0"/>
          <p:nvPr/>
        </p:nvPicPr>
        <p:blipFill rotWithShape="1">
          <a:blip r:embed="rId3">
            <a:alphaModFix/>
          </a:blip>
          <a:srcRect b="33641" l="0" r="0" t="33641"/>
          <a:stretch/>
        </p:blipFill>
        <p:spPr>
          <a:xfrm>
            <a:off x="-15875" y="173701"/>
            <a:ext cx="4324267" cy="1414730"/>
          </a:xfrm>
          <a:prstGeom prst="rect">
            <a:avLst/>
          </a:prstGeom>
          <a:noFill/>
          <a:ln>
            <a:noFill/>
          </a:ln>
        </p:spPr>
      </p:pic>
      <p:sp>
        <p:nvSpPr>
          <p:cNvPr id="145" name="Google Shape;145;p16"/>
          <p:cNvSpPr txBox="1"/>
          <p:nvPr/>
        </p:nvSpPr>
        <p:spPr>
          <a:xfrm>
            <a:off x="1917158" y="12736055"/>
            <a:ext cx="20549683" cy="62639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3200"/>
              <a:buFont typeface="Helvetica Neue"/>
              <a:buNone/>
            </a:pPr>
            <a:r>
              <a:rPr b="1" i="0" lang="en-US" sz="3200" u="sng" cap="none" strike="noStrike">
                <a:solidFill>
                  <a:srgbClr val="FFFFFF"/>
                </a:solidFill>
                <a:latin typeface="Helvetica Neue"/>
                <a:ea typeface="Helvetica Neue"/>
                <a:cs typeface="Helvetica Neue"/>
                <a:sym typeface="Helvetica Neue"/>
              </a:rPr>
              <a:t>ÜBERSICHT</a:t>
            </a:r>
            <a:r>
              <a:rPr b="1" i="0" lang="en-US" sz="3200" u="none" cap="none" strike="noStrike">
                <a:solidFill>
                  <a:srgbClr val="FFFFFF"/>
                </a:solidFill>
                <a:latin typeface="Helvetica Neue"/>
                <a:ea typeface="Helvetica Neue"/>
                <a:cs typeface="Helvetica Neue"/>
                <a:sym typeface="Helvetica Neue"/>
              </a:rPr>
              <a:t>          EPISODEN          </a:t>
            </a:r>
            <a:r>
              <a:rPr b="1" i="0" lang="en-US" sz="3200" u="sng" cap="none" strike="noStrike">
                <a:solidFill>
                  <a:srgbClr val="FFFFFF"/>
                </a:solidFill>
                <a:latin typeface="Helvetica Neue"/>
                <a:ea typeface="Helvetica Neue"/>
                <a:cs typeface="Helvetica Neue"/>
                <a:sym typeface="Helvetica Neue"/>
              </a:rPr>
              <a:t>TRAILER &amp; MEHR</a:t>
            </a:r>
            <a:r>
              <a:rPr b="1" i="0" lang="en-US" sz="3200" u="none" cap="none" strike="noStrike">
                <a:solidFill>
                  <a:srgbClr val="FFFFFF"/>
                </a:solidFill>
                <a:latin typeface="Helvetica Neue"/>
                <a:ea typeface="Helvetica Neue"/>
                <a:cs typeface="Helvetica Neue"/>
                <a:sym typeface="Helvetica Neue"/>
              </a:rPr>
              <a:t>          </a:t>
            </a:r>
            <a:r>
              <a:rPr b="1" i="0" lang="en-US" sz="3200" u="sng" cap="none" strike="noStrike">
                <a:solidFill>
                  <a:srgbClr val="FFFFFF"/>
                </a:solidFill>
                <a:latin typeface="Helvetica Neue"/>
                <a:ea typeface="Helvetica Neue"/>
                <a:cs typeface="Helvetica Neue"/>
                <a:sym typeface="Helvetica Neue"/>
              </a:rPr>
              <a:t>AUCH INTERESSANT</a:t>
            </a:r>
            <a:r>
              <a:rPr b="1" i="0" lang="en-US" sz="3200" u="none" cap="none" strike="noStrike">
                <a:solidFill>
                  <a:srgbClr val="FFFFFF"/>
                </a:solidFill>
                <a:latin typeface="Helvetica Neue"/>
                <a:ea typeface="Helvetica Neue"/>
                <a:cs typeface="Helvetica Neue"/>
                <a:sym typeface="Helvetica Neue"/>
              </a:rPr>
              <a:t>          DETAILS   </a:t>
            </a:r>
            <a:endParaRPr/>
          </a:p>
        </p:txBody>
      </p:sp>
      <p:cxnSp>
        <p:nvCxnSpPr>
          <p:cNvPr id="146" name="Google Shape;146;p16"/>
          <p:cNvCxnSpPr/>
          <p:nvPr/>
        </p:nvCxnSpPr>
        <p:spPr>
          <a:xfrm>
            <a:off x="6578600" y="13398500"/>
            <a:ext cx="2159026" cy="0"/>
          </a:xfrm>
          <a:prstGeom prst="straightConnector1">
            <a:avLst/>
          </a:prstGeom>
          <a:noFill/>
          <a:ln cap="flat" cmpd="sng" w="101600">
            <a:solidFill>
              <a:schemeClr val="accent5"/>
            </a:solidFill>
            <a:prstDash val="solid"/>
            <a:miter lim="400000"/>
            <a:headEnd len="sm" w="sm" type="none"/>
            <a:tailEnd len="sm" w="sm" type="none"/>
          </a:ln>
        </p:spPr>
      </p:cxnSp>
      <p:sp>
        <p:nvSpPr>
          <p:cNvPr id="147" name="Google Shape;147;p16"/>
          <p:cNvSpPr/>
          <p:nvPr/>
        </p:nvSpPr>
        <p:spPr>
          <a:xfrm>
            <a:off x="18183300" y="629963"/>
            <a:ext cx="428594" cy="502335"/>
          </a:xfrm>
          <a:custGeom>
            <a:rect b="b" l="l" r="r" t="t"/>
            <a:pathLst>
              <a:path extrusionOk="0" h="21502" w="20400">
                <a:moveTo>
                  <a:pt x="7928" y="4"/>
                </a:moveTo>
                <a:cubicBezTo>
                  <a:pt x="6343" y="54"/>
                  <a:pt x="4758" y="513"/>
                  <a:pt x="3383" y="1414"/>
                </a:cubicBezTo>
                <a:cubicBezTo>
                  <a:pt x="-286" y="3816"/>
                  <a:pt x="-1098" y="8454"/>
                  <a:pt x="1573" y="11753"/>
                </a:cubicBezTo>
                <a:cubicBezTo>
                  <a:pt x="3866" y="14587"/>
                  <a:pt x="8102" y="15587"/>
                  <a:pt x="11645" y="14130"/>
                </a:cubicBezTo>
                <a:lnTo>
                  <a:pt x="11895" y="14028"/>
                </a:lnTo>
                <a:lnTo>
                  <a:pt x="12039" y="14238"/>
                </a:lnTo>
                <a:cubicBezTo>
                  <a:pt x="12051" y="14256"/>
                  <a:pt x="12060" y="14269"/>
                  <a:pt x="12071" y="14282"/>
                </a:cubicBezTo>
                <a:lnTo>
                  <a:pt x="17686" y="21218"/>
                </a:lnTo>
                <a:cubicBezTo>
                  <a:pt x="17806" y="21366"/>
                  <a:pt x="17984" y="21464"/>
                  <a:pt x="18188" y="21493"/>
                </a:cubicBezTo>
                <a:cubicBezTo>
                  <a:pt x="18392" y="21522"/>
                  <a:pt x="18597" y="21479"/>
                  <a:pt x="18762" y="21371"/>
                </a:cubicBezTo>
                <a:lnTo>
                  <a:pt x="20082" y="20505"/>
                </a:lnTo>
                <a:cubicBezTo>
                  <a:pt x="20425" y="20281"/>
                  <a:pt x="20502" y="19847"/>
                  <a:pt x="20252" y="19538"/>
                </a:cubicBezTo>
                <a:lnTo>
                  <a:pt x="14637" y="12602"/>
                </a:lnTo>
                <a:cubicBezTo>
                  <a:pt x="14613" y="12572"/>
                  <a:pt x="14586" y="12546"/>
                  <a:pt x="14559" y="12521"/>
                </a:cubicBezTo>
                <a:lnTo>
                  <a:pt x="14359" y="12340"/>
                </a:lnTo>
                <a:lnTo>
                  <a:pt x="14540" y="12143"/>
                </a:lnTo>
                <a:cubicBezTo>
                  <a:pt x="16964" y="9533"/>
                  <a:pt x="17103" y="5790"/>
                  <a:pt x="14878" y="3042"/>
                </a:cubicBezTo>
                <a:cubicBezTo>
                  <a:pt x="13209" y="980"/>
                  <a:pt x="10569" y="-78"/>
                  <a:pt x="7928" y="4"/>
                </a:cubicBezTo>
                <a:close/>
                <a:moveTo>
                  <a:pt x="7952" y="1548"/>
                </a:moveTo>
                <a:cubicBezTo>
                  <a:pt x="8377" y="1533"/>
                  <a:pt x="8807" y="1556"/>
                  <a:pt x="9237" y="1617"/>
                </a:cubicBezTo>
                <a:cubicBezTo>
                  <a:pt x="10956" y="1861"/>
                  <a:pt x="12466" y="2690"/>
                  <a:pt x="13488" y="3952"/>
                </a:cubicBezTo>
                <a:cubicBezTo>
                  <a:pt x="15601" y="6562"/>
                  <a:pt x="14959" y="10231"/>
                  <a:pt x="12058" y="12131"/>
                </a:cubicBezTo>
                <a:cubicBezTo>
                  <a:pt x="10904" y="12887"/>
                  <a:pt x="9563" y="13250"/>
                  <a:pt x="8234" y="13250"/>
                </a:cubicBezTo>
                <a:cubicBezTo>
                  <a:pt x="6221" y="13250"/>
                  <a:pt x="4235" y="12415"/>
                  <a:pt x="2963" y="10843"/>
                </a:cubicBezTo>
                <a:cubicBezTo>
                  <a:pt x="850" y="8233"/>
                  <a:pt x="1491" y="4565"/>
                  <a:pt x="4393" y="2665"/>
                </a:cubicBezTo>
                <a:cubicBezTo>
                  <a:pt x="5446" y="1976"/>
                  <a:pt x="6677" y="1593"/>
                  <a:pt x="7952" y="1548"/>
                </a:cubicBez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48" name="Google Shape;148;p16"/>
          <p:cNvSpPr txBox="1"/>
          <p:nvPr/>
        </p:nvSpPr>
        <p:spPr>
          <a:xfrm>
            <a:off x="19029548" y="574082"/>
            <a:ext cx="2594501" cy="614097"/>
          </a:xfrm>
          <a:prstGeom prst="rect">
            <a:avLst/>
          </a:prstGeom>
          <a:noFill/>
          <a:ln>
            <a:noFill/>
          </a:ln>
        </p:spPr>
        <p:txBody>
          <a:bodyPr anchorCtr="0" anchor="ctr" bIns="71425" lIns="71425" spcFirstLastPara="1" rIns="71425" wrap="square" tIns="71425">
            <a:spAutoFit/>
          </a:bodyPr>
          <a:lstStyle/>
          <a:p>
            <a:pPr indent="0" lvl="0" marL="0" marR="0" rtl="0" algn="l">
              <a:lnSpc>
                <a:spcPct val="100000"/>
              </a:lnSpc>
              <a:spcBef>
                <a:spcPts val="0"/>
              </a:spcBef>
              <a:spcAft>
                <a:spcPts val="0"/>
              </a:spcAft>
              <a:buClr>
                <a:srgbClr val="FFFFFF"/>
              </a:buClr>
              <a:buSzPts val="3200"/>
              <a:buFont typeface="Helvetica Neue"/>
              <a:buNone/>
            </a:pPr>
            <a:r>
              <a:rPr b="0" i="0" lang="en-US" sz="3200" u="none" cap="none" strike="noStrike">
                <a:solidFill>
                  <a:srgbClr val="FFFFFF"/>
                </a:solidFill>
                <a:latin typeface="Helvetica Neue"/>
                <a:ea typeface="Helvetica Neue"/>
                <a:cs typeface="Helvetica Neue"/>
                <a:sym typeface="Helvetica Neue"/>
              </a:rPr>
              <a:t>KIDS     DVD</a:t>
            </a:r>
            <a:endParaRPr/>
          </a:p>
        </p:txBody>
      </p:sp>
      <p:sp>
        <p:nvSpPr>
          <p:cNvPr id="149" name="Google Shape;149;p16"/>
          <p:cNvSpPr/>
          <p:nvPr/>
        </p:nvSpPr>
        <p:spPr>
          <a:xfrm>
            <a:off x="21924491" y="629963"/>
            <a:ext cx="497292" cy="502335"/>
          </a:xfrm>
          <a:custGeom>
            <a:rect b="b" l="l" r="r" t="t"/>
            <a:pathLst>
              <a:path extrusionOk="0" h="21600" w="21600">
                <a:moveTo>
                  <a:pt x="9703" y="0"/>
                </a:moveTo>
                <a:cubicBezTo>
                  <a:pt x="9575" y="0"/>
                  <a:pt x="9470" y="104"/>
                  <a:pt x="9470" y="231"/>
                </a:cubicBezTo>
                <a:lnTo>
                  <a:pt x="9470" y="1411"/>
                </a:lnTo>
                <a:cubicBezTo>
                  <a:pt x="7726" y="1796"/>
                  <a:pt x="4885" y="3013"/>
                  <a:pt x="4885" y="6864"/>
                </a:cubicBezTo>
                <a:cubicBezTo>
                  <a:pt x="4875" y="6874"/>
                  <a:pt x="4657" y="13994"/>
                  <a:pt x="1736" y="16276"/>
                </a:cubicBezTo>
                <a:cubicBezTo>
                  <a:pt x="1736" y="16276"/>
                  <a:pt x="683" y="17224"/>
                  <a:pt x="0" y="17750"/>
                </a:cubicBezTo>
                <a:lnTo>
                  <a:pt x="0" y="19776"/>
                </a:lnTo>
                <a:lnTo>
                  <a:pt x="8958" y="19776"/>
                </a:lnTo>
                <a:cubicBezTo>
                  <a:pt x="8958" y="20783"/>
                  <a:pt x="9783" y="21600"/>
                  <a:pt x="10800" y="21600"/>
                </a:cubicBezTo>
                <a:cubicBezTo>
                  <a:pt x="11817" y="21600"/>
                  <a:pt x="12642" y="20783"/>
                  <a:pt x="12642" y="19776"/>
                </a:cubicBezTo>
                <a:lnTo>
                  <a:pt x="21600" y="19776"/>
                </a:lnTo>
                <a:lnTo>
                  <a:pt x="21600" y="17750"/>
                </a:lnTo>
                <a:cubicBezTo>
                  <a:pt x="20918" y="17224"/>
                  <a:pt x="19864" y="16276"/>
                  <a:pt x="19864" y="16276"/>
                </a:cubicBezTo>
                <a:cubicBezTo>
                  <a:pt x="16943" y="13994"/>
                  <a:pt x="16725" y="6874"/>
                  <a:pt x="16715" y="6864"/>
                </a:cubicBezTo>
                <a:cubicBezTo>
                  <a:pt x="16715" y="3013"/>
                  <a:pt x="13874" y="1796"/>
                  <a:pt x="12130" y="1411"/>
                </a:cubicBezTo>
                <a:lnTo>
                  <a:pt x="12130" y="231"/>
                </a:lnTo>
                <a:cubicBezTo>
                  <a:pt x="12130" y="104"/>
                  <a:pt x="12025" y="0"/>
                  <a:pt x="11897" y="0"/>
                </a:cubicBezTo>
                <a:lnTo>
                  <a:pt x="9703" y="0"/>
                </a:ln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50" name="Google Shape;150;p16"/>
          <p:cNvSpPr/>
          <p:nvPr/>
        </p:nvSpPr>
        <p:spPr>
          <a:xfrm rot="-2700000">
            <a:off x="23851274" y="673536"/>
            <a:ext cx="243213" cy="243213"/>
          </a:xfrm>
          <a:custGeom>
            <a:rect b="b" l="l" r="r" t="t"/>
            <a:pathLst>
              <a:path extrusionOk="0" h="21600" w="21600">
                <a:moveTo>
                  <a:pt x="0" y="0"/>
                </a:moveTo>
                <a:lnTo>
                  <a:pt x="0" y="21600"/>
                </a:lnTo>
                <a:lnTo>
                  <a:pt x="21600" y="21600"/>
                </a:ln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grpSp>
        <p:nvGrpSpPr>
          <p:cNvPr id="151" name="Google Shape;151;p16"/>
          <p:cNvGrpSpPr/>
          <p:nvPr/>
        </p:nvGrpSpPr>
        <p:grpSpPr>
          <a:xfrm>
            <a:off x="22722225" y="492937"/>
            <a:ext cx="962309" cy="776389"/>
            <a:chOff x="0" y="0"/>
            <a:chExt cx="962308" cy="776387"/>
          </a:xfrm>
        </p:grpSpPr>
        <p:sp>
          <p:nvSpPr>
            <p:cNvPr id="152" name="Google Shape;152;p16"/>
            <p:cNvSpPr/>
            <p:nvPr/>
          </p:nvSpPr>
          <p:spPr>
            <a:xfrm>
              <a:off x="0" y="0"/>
              <a:ext cx="962308" cy="776387"/>
            </a:xfrm>
            <a:prstGeom prst="rect">
              <a:avLst/>
            </a:prstGeom>
            <a:solidFill>
              <a:srgbClr val="00A1FE"/>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FFFFFF"/>
                </a:buClr>
                <a:buSzPts val="3000"/>
                <a:buFont typeface="Helvetica Neue"/>
                <a:buNone/>
              </a:pPr>
              <a:r>
                <a:t/>
              </a:r>
              <a:endParaRPr b="0" i="0" sz="3000" u="none" cap="none" strike="noStrike">
                <a:solidFill>
                  <a:srgbClr val="FFFFFF"/>
                </a:solidFill>
                <a:latin typeface="Helvetica Neue"/>
                <a:ea typeface="Helvetica Neue"/>
                <a:cs typeface="Helvetica Neue"/>
                <a:sym typeface="Helvetica Neue"/>
              </a:endParaRPr>
            </a:p>
          </p:txBody>
        </p:sp>
        <p:sp>
          <p:nvSpPr>
            <p:cNvPr id="153" name="Google Shape;153;p16"/>
            <p:cNvSpPr/>
            <p:nvPr/>
          </p:nvSpPr>
          <p:spPr>
            <a:xfrm>
              <a:off x="0" y="0"/>
              <a:ext cx="896132" cy="776387"/>
            </a:xfrm>
            <a:custGeom>
              <a:rect b="b" l="l" r="r" t="t"/>
              <a:pathLst>
                <a:path extrusionOk="0" h="21600" w="2160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grpSp>
      <p:grpSp>
        <p:nvGrpSpPr>
          <p:cNvPr id="154" name="Google Shape;154;p16"/>
          <p:cNvGrpSpPr/>
          <p:nvPr/>
        </p:nvGrpSpPr>
        <p:grpSpPr>
          <a:xfrm>
            <a:off x="515407" y="3337650"/>
            <a:ext cx="3261787" cy="588289"/>
            <a:chOff x="0" y="0"/>
            <a:chExt cx="3261786" cy="588287"/>
          </a:xfrm>
        </p:grpSpPr>
        <p:sp>
          <p:nvSpPr>
            <p:cNvPr id="155" name="Google Shape;155;p16"/>
            <p:cNvSpPr/>
            <p:nvPr/>
          </p:nvSpPr>
          <p:spPr>
            <a:xfrm>
              <a:off x="0" y="0"/>
              <a:ext cx="3261786" cy="588287"/>
            </a:xfrm>
            <a:prstGeom prst="rect">
              <a:avLst/>
            </a:prstGeom>
            <a:noFill/>
            <a:ln cap="flat" cmpd="sng" w="38100">
              <a:solidFill>
                <a:srgbClr val="FFFFFF"/>
              </a:solidFill>
              <a:prstDash val="solid"/>
              <a:miter lim="400000"/>
              <a:headEnd len="sm" w="sm" type="none"/>
              <a:tailEnd len="sm" w="sm" type="none"/>
            </a:ln>
          </p:spPr>
          <p:txBody>
            <a:bodyPr anchorCtr="0" anchor="t" bIns="71425" lIns="71425" spcFirstLastPara="1" rIns="71425" wrap="square" tIns="71425">
              <a:noAutofit/>
            </a:bodyPr>
            <a:lstStyle/>
            <a:p>
              <a:pPr indent="0" lvl="2" marL="0" marR="0" rtl="0" algn="l">
                <a:lnSpc>
                  <a:spcPct val="100000"/>
                </a:lnSpc>
                <a:spcBef>
                  <a:spcPts val="0"/>
                </a:spcBef>
                <a:spcAft>
                  <a:spcPts val="0"/>
                </a:spcAft>
                <a:buClr>
                  <a:srgbClr val="FFFFFF"/>
                </a:buClr>
                <a:buSzPts val="3000"/>
                <a:buFont typeface="Helvetica Neue"/>
                <a:buNone/>
              </a:pPr>
              <a:r>
                <a:rPr b="0" i="0" lang="en-US" sz="3000" u="none" cap="none" strike="noStrike">
                  <a:solidFill>
                    <a:srgbClr val="FFFFFF"/>
                  </a:solidFill>
                  <a:latin typeface="Helvetica Neue"/>
                  <a:ea typeface="Helvetica Neue"/>
                  <a:cs typeface="Helvetica Neue"/>
                  <a:sym typeface="Helvetica Neue"/>
                </a:rPr>
                <a:t>   Staffel 1</a:t>
              </a:r>
              <a:endParaRPr/>
            </a:p>
          </p:txBody>
        </p:sp>
        <p:sp>
          <p:nvSpPr>
            <p:cNvPr id="156" name="Google Shape;156;p16"/>
            <p:cNvSpPr/>
            <p:nvPr/>
          </p:nvSpPr>
          <p:spPr>
            <a:xfrm rot="-2700000">
              <a:off x="2720549" y="86548"/>
              <a:ext cx="243213" cy="243214"/>
            </a:xfrm>
            <a:custGeom>
              <a:rect b="b" l="l" r="r" t="t"/>
              <a:pathLst>
                <a:path extrusionOk="0" h="21600" w="21600">
                  <a:moveTo>
                    <a:pt x="0" y="0"/>
                  </a:moveTo>
                  <a:lnTo>
                    <a:pt x="0" y="21600"/>
                  </a:lnTo>
                  <a:lnTo>
                    <a:pt x="21600" y="21600"/>
                  </a:lnTo>
                  <a:close/>
                </a:path>
              </a:pathLst>
            </a:cu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grpSp>
      <p:grpSp>
        <p:nvGrpSpPr>
          <p:cNvPr id="157" name="Google Shape;157;p16"/>
          <p:cNvGrpSpPr/>
          <p:nvPr/>
        </p:nvGrpSpPr>
        <p:grpSpPr>
          <a:xfrm>
            <a:off x="140114" y="12522651"/>
            <a:ext cx="1778131" cy="1053200"/>
            <a:chOff x="0" y="0"/>
            <a:chExt cx="1778130" cy="1053198"/>
          </a:xfrm>
        </p:grpSpPr>
        <p:pic>
          <p:nvPicPr>
            <p:cNvPr descr="ccbync.png" id="158" name="Google Shape;158;p16"/>
            <p:cNvPicPr preferRelativeResize="0"/>
            <p:nvPr/>
          </p:nvPicPr>
          <p:blipFill rotWithShape="1">
            <a:blip r:embed="rId4">
              <a:alphaModFix amt="80315"/>
            </a:blip>
            <a:srcRect b="0" l="0" r="0" t="0"/>
            <a:stretch/>
          </p:blipFill>
          <p:spPr>
            <a:xfrm>
              <a:off x="0" y="0"/>
              <a:ext cx="1778130" cy="626387"/>
            </a:xfrm>
            <a:prstGeom prst="rect">
              <a:avLst/>
            </a:prstGeom>
            <a:noFill/>
            <a:ln>
              <a:noFill/>
            </a:ln>
          </p:spPr>
        </p:pic>
        <p:sp>
          <p:nvSpPr>
            <p:cNvPr id="159" name="Google Shape;159;p16"/>
            <p:cNvSpPr txBox="1"/>
            <p:nvPr/>
          </p:nvSpPr>
          <p:spPr>
            <a:xfrm>
              <a:off x="1423" y="674915"/>
              <a:ext cx="1775283" cy="378283"/>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1600"/>
                <a:buFont typeface="Helvetica Neue"/>
                <a:buNone/>
              </a:pPr>
              <a:r>
                <a:rPr b="1" i="0" lang="en-US" sz="1600" u="sng" cap="none" strike="noStrike">
                  <a:solidFill>
                    <a:schemeClr val="hlink"/>
                  </a:solidFill>
                  <a:latin typeface="Helvetica Neue"/>
                  <a:ea typeface="Helvetica Neue"/>
                  <a:cs typeface="Helvetica Neue"/>
                  <a:sym typeface="Helvetica Neue"/>
                  <a:hlinkClick r:id="rId5"/>
                </a:rPr>
                <a:t>EdTechPicks.org</a:t>
              </a:r>
              <a:endParaRPr/>
            </a:p>
          </p:txBody>
        </p:sp>
      </p:grpSp>
      <p:sp>
        <p:nvSpPr>
          <p:cNvPr id="160" name="Google Shape;160;p16"/>
          <p:cNvSpPr txBox="1"/>
          <p:nvPr/>
        </p:nvSpPr>
        <p:spPr>
          <a:xfrm>
            <a:off x="4687345" y="574082"/>
            <a:ext cx="12604356" cy="614097"/>
          </a:xfrm>
          <a:prstGeom prst="rect">
            <a:avLst/>
          </a:prstGeom>
          <a:noFill/>
          <a:ln>
            <a:noFill/>
          </a:ln>
        </p:spPr>
        <p:txBody>
          <a:bodyPr anchorCtr="0" anchor="ctr" bIns="71425" lIns="71425" spcFirstLastPara="1" rIns="71425" wrap="square" tIns="71425">
            <a:spAutoFit/>
          </a:bodyPr>
          <a:lstStyle/>
          <a:p>
            <a:pPr indent="0" lvl="0" marL="0" marR="0" rtl="0" algn="l">
              <a:lnSpc>
                <a:spcPct val="100000"/>
              </a:lnSpc>
              <a:spcBef>
                <a:spcPts val="0"/>
              </a:spcBef>
              <a:spcAft>
                <a:spcPts val="0"/>
              </a:spcAft>
              <a:buClr>
                <a:srgbClr val="FFFFFF"/>
              </a:buClr>
              <a:buSzPts val="3200"/>
              <a:buFont typeface="Helvetica Neue"/>
              <a:buNone/>
            </a:pPr>
            <a:r>
              <a:rPr b="0" i="0" lang="en-US" sz="3200" u="none" cap="none" strike="noStrike">
                <a:solidFill>
                  <a:srgbClr val="FFFFFF"/>
                </a:solidFill>
                <a:latin typeface="Helvetica Neue"/>
                <a:ea typeface="Helvetica Neue"/>
                <a:cs typeface="Helvetica Neue"/>
                <a:sym typeface="Helvetica Neue"/>
              </a:rPr>
              <a:t>Startseite     Serien     Filme     Neu und beliebt     Meine Liste</a:t>
            </a:r>
            <a:endParaRPr/>
          </a:p>
        </p:txBody>
      </p:sp>
      <p:sp>
        <p:nvSpPr>
          <p:cNvPr id="161" name="Google Shape;161;p16"/>
          <p:cNvSpPr/>
          <p:nvPr/>
        </p:nvSpPr>
        <p:spPr>
          <a:xfrm>
            <a:off x="12424924" y="4725107"/>
            <a:ext cx="4788951" cy="2231184"/>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62" name="Google Shape;162;p16"/>
          <p:cNvSpPr/>
          <p:nvPr/>
        </p:nvSpPr>
        <p:spPr>
          <a:xfrm>
            <a:off x="6670061" y="4725107"/>
            <a:ext cx="4788951" cy="2231184"/>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63" name="Google Shape;163;p16"/>
          <p:cNvSpPr/>
          <p:nvPr/>
        </p:nvSpPr>
        <p:spPr>
          <a:xfrm>
            <a:off x="18046624" y="4725107"/>
            <a:ext cx="4788950" cy="2231184"/>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64" name="Google Shape;164;p16"/>
          <p:cNvSpPr txBox="1"/>
          <p:nvPr/>
        </p:nvSpPr>
        <p:spPr>
          <a:xfrm>
            <a:off x="6119168" y="1695372"/>
            <a:ext cx="1996187" cy="601727"/>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3000"/>
              <a:buFont typeface="Helvetica Neue"/>
              <a:buNone/>
            </a:pPr>
            <a:r>
              <a:rPr b="1" i="0" lang="en-US" sz="3000" u="none" cap="none" strike="noStrike">
                <a:solidFill>
                  <a:srgbClr val="FFFFFF"/>
                </a:solidFill>
                <a:latin typeface="Helvetica Neue"/>
                <a:ea typeface="Helvetica Neue"/>
                <a:cs typeface="Helvetica Neue"/>
                <a:sym typeface="Helvetica Neue"/>
              </a:rPr>
              <a:t>Serientitel</a:t>
            </a:r>
            <a:endParaRPr/>
          </a:p>
        </p:txBody>
      </p:sp>
      <p:sp>
        <p:nvSpPr>
          <p:cNvPr id="165" name="Google Shape;165;p16"/>
          <p:cNvSpPr/>
          <p:nvPr/>
        </p:nvSpPr>
        <p:spPr>
          <a:xfrm>
            <a:off x="670884" y="4775907"/>
            <a:ext cx="4828667" cy="2129584"/>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66" name="Google Shape;166;p16"/>
          <p:cNvSpPr/>
          <p:nvPr/>
        </p:nvSpPr>
        <p:spPr>
          <a:xfrm>
            <a:off x="3992604" y="2344559"/>
            <a:ext cx="6628464" cy="1581489"/>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6000"/>
              <a:buFont typeface="Helvetica Neue"/>
              <a:buNone/>
            </a:pPr>
            <a:r>
              <a:rPr b="0" i="0" lang="en-US" sz="6000" u="none" cap="none" strike="noStrike">
                <a:solidFill>
                  <a:srgbClr val="000000"/>
                </a:solidFill>
                <a:latin typeface="Helvetica Neue"/>
                <a:ea typeface="Helvetica Neue"/>
                <a:cs typeface="Helvetica Neue"/>
                <a:sym typeface="Helvetica Neue"/>
              </a:rPr>
              <a:t>Das Grashaus </a:t>
            </a:r>
            <a:endParaRPr/>
          </a:p>
        </p:txBody>
      </p:sp>
      <p:sp>
        <p:nvSpPr>
          <p:cNvPr id="167" name="Google Shape;167;p16"/>
          <p:cNvSpPr txBox="1"/>
          <p:nvPr/>
        </p:nvSpPr>
        <p:spPr>
          <a:xfrm>
            <a:off x="1744954" y="4289517"/>
            <a:ext cx="2136014"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Skizze zur Folge</a:t>
            </a:r>
            <a:endParaRPr/>
          </a:p>
        </p:txBody>
      </p:sp>
      <p:sp>
        <p:nvSpPr>
          <p:cNvPr id="168" name="Google Shape;168;p16"/>
          <p:cNvSpPr txBox="1"/>
          <p:nvPr/>
        </p:nvSpPr>
        <p:spPr>
          <a:xfrm>
            <a:off x="7967955" y="4289517"/>
            <a:ext cx="2136014"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Skizze zur Folge</a:t>
            </a:r>
            <a:endParaRPr/>
          </a:p>
        </p:txBody>
      </p:sp>
      <p:sp>
        <p:nvSpPr>
          <p:cNvPr id="169" name="Google Shape;169;p16"/>
          <p:cNvSpPr txBox="1"/>
          <p:nvPr/>
        </p:nvSpPr>
        <p:spPr>
          <a:xfrm>
            <a:off x="13682955" y="4289517"/>
            <a:ext cx="2136014"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Skizze zur Folge</a:t>
            </a:r>
            <a:endParaRPr/>
          </a:p>
        </p:txBody>
      </p:sp>
      <p:sp>
        <p:nvSpPr>
          <p:cNvPr id="170" name="Google Shape;170;p16"/>
          <p:cNvSpPr txBox="1"/>
          <p:nvPr/>
        </p:nvSpPr>
        <p:spPr>
          <a:xfrm>
            <a:off x="19270955" y="4289517"/>
            <a:ext cx="2136014"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Skizze zur Folge</a:t>
            </a:r>
            <a:endParaRPr/>
          </a:p>
        </p:txBody>
      </p:sp>
      <p:sp>
        <p:nvSpPr>
          <p:cNvPr id="171" name="Google Shape;171;p16"/>
          <p:cNvSpPr/>
          <p:nvPr/>
        </p:nvSpPr>
        <p:spPr>
          <a:xfrm>
            <a:off x="12424924" y="8797808"/>
            <a:ext cx="4788951" cy="3782250"/>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72" name="Google Shape;172;p16"/>
          <p:cNvSpPr/>
          <p:nvPr/>
        </p:nvSpPr>
        <p:spPr>
          <a:xfrm>
            <a:off x="6670061" y="8797808"/>
            <a:ext cx="4788951" cy="3782250"/>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73" name="Google Shape;173;p16"/>
          <p:cNvSpPr/>
          <p:nvPr/>
        </p:nvSpPr>
        <p:spPr>
          <a:xfrm>
            <a:off x="18046624" y="8797808"/>
            <a:ext cx="4788950" cy="3782250"/>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74" name="Google Shape;174;p16"/>
          <p:cNvSpPr/>
          <p:nvPr/>
        </p:nvSpPr>
        <p:spPr>
          <a:xfrm>
            <a:off x="670884" y="8848608"/>
            <a:ext cx="4828667" cy="3782250"/>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75" name="Google Shape;175;p16"/>
          <p:cNvSpPr txBox="1"/>
          <p:nvPr/>
        </p:nvSpPr>
        <p:spPr>
          <a:xfrm>
            <a:off x="628712" y="7120143"/>
            <a:ext cx="1721486"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Folgenname:</a:t>
            </a:r>
            <a:endParaRPr/>
          </a:p>
        </p:txBody>
      </p:sp>
      <p:sp>
        <p:nvSpPr>
          <p:cNvPr id="176" name="Google Shape;176;p16"/>
          <p:cNvSpPr txBox="1"/>
          <p:nvPr/>
        </p:nvSpPr>
        <p:spPr>
          <a:xfrm>
            <a:off x="6724712" y="7120143"/>
            <a:ext cx="1721486"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Folgenname:</a:t>
            </a:r>
            <a:endParaRPr/>
          </a:p>
        </p:txBody>
      </p:sp>
      <p:sp>
        <p:nvSpPr>
          <p:cNvPr id="177" name="Google Shape;177;p16"/>
          <p:cNvSpPr txBox="1"/>
          <p:nvPr/>
        </p:nvSpPr>
        <p:spPr>
          <a:xfrm>
            <a:off x="12439712" y="7120143"/>
            <a:ext cx="1721486"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Folgenname:</a:t>
            </a:r>
            <a:endParaRPr/>
          </a:p>
        </p:txBody>
      </p:sp>
      <p:sp>
        <p:nvSpPr>
          <p:cNvPr id="178" name="Google Shape;178;p16"/>
          <p:cNvSpPr txBox="1"/>
          <p:nvPr/>
        </p:nvSpPr>
        <p:spPr>
          <a:xfrm>
            <a:off x="18027712" y="7120143"/>
            <a:ext cx="1721486"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Folgenname:</a:t>
            </a:r>
            <a:endParaRPr/>
          </a:p>
        </p:txBody>
      </p:sp>
      <p:sp>
        <p:nvSpPr>
          <p:cNvPr id="179" name="Google Shape;179;p16"/>
          <p:cNvSpPr txBox="1"/>
          <p:nvPr/>
        </p:nvSpPr>
        <p:spPr>
          <a:xfrm>
            <a:off x="647380" y="8009143"/>
            <a:ext cx="2700148"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Folgenbeschreibung:</a:t>
            </a:r>
            <a:endParaRPr/>
          </a:p>
        </p:txBody>
      </p:sp>
      <p:sp>
        <p:nvSpPr>
          <p:cNvPr id="180" name="Google Shape;180;p16"/>
          <p:cNvSpPr txBox="1"/>
          <p:nvPr/>
        </p:nvSpPr>
        <p:spPr>
          <a:xfrm>
            <a:off x="6743381" y="8009143"/>
            <a:ext cx="2700148"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Folgenbeschreibung:</a:t>
            </a:r>
            <a:endParaRPr/>
          </a:p>
        </p:txBody>
      </p:sp>
      <p:sp>
        <p:nvSpPr>
          <p:cNvPr id="181" name="Google Shape;181;p16"/>
          <p:cNvSpPr txBox="1"/>
          <p:nvPr/>
        </p:nvSpPr>
        <p:spPr>
          <a:xfrm>
            <a:off x="12458381" y="8009143"/>
            <a:ext cx="2700148"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Folgenbeschreibung:</a:t>
            </a:r>
            <a:endParaRPr/>
          </a:p>
        </p:txBody>
      </p:sp>
      <p:sp>
        <p:nvSpPr>
          <p:cNvPr id="182" name="Google Shape;182;p16"/>
          <p:cNvSpPr txBox="1"/>
          <p:nvPr/>
        </p:nvSpPr>
        <p:spPr>
          <a:xfrm>
            <a:off x="18046381" y="8009143"/>
            <a:ext cx="2700148" cy="453010"/>
          </a:xfrm>
          <a:prstGeom prst="rect">
            <a:avLst/>
          </a:prstGeom>
          <a:noFill/>
          <a:ln>
            <a:noFill/>
          </a:ln>
        </p:spPr>
        <p:txBody>
          <a:bodyPr anchorCtr="0" anchor="ctr" bIns="71425" lIns="71425" spcFirstLastPara="1" rIns="71425" wrap="square" tIns="71425">
            <a:spAutoFit/>
          </a:bodyPr>
          <a:lstStyle/>
          <a:p>
            <a:pPr indent="0" lvl="0" marL="0" marR="0" rtl="0" algn="ctr">
              <a:lnSpc>
                <a:spcPct val="100000"/>
              </a:lnSpc>
              <a:spcBef>
                <a:spcPts val="0"/>
              </a:spcBef>
              <a:spcAft>
                <a:spcPts val="0"/>
              </a:spcAft>
              <a:buClr>
                <a:srgbClr val="FFFFFF"/>
              </a:buClr>
              <a:buSzPts val="2000"/>
              <a:buFont typeface="Helvetica Neue"/>
              <a:buNone/>
            </a:pPr>
            <a:r>
              <a:rPr b="1" i="0" lang="en-US" sz="2000" u="none" cap="none" strike="noStrike">
                <a:solidFill>
                  <a:srgbClr val="FFFFFF"/>
                </a:solidFill>
                <a:latin typeface="Helvetica Neue"/>
                <a:ea typeface="Helvetica Neue"/>
                <a:cs typeface="Helvetica Neue"/>
                <a:sym typeface="Helvetica Neue"/>
              </a:rPr>
              <a:t>Folgenbeschreibung:</a:t>
            </a:r>
            <a:endParaRPr/>
          </a:p>
        </p:txBody>
      </p:sp>
      <p:sp>
        <p:nvSpPr>
          <p:cNvPr id="183" name="Google Shape;183;p16"/>
          <p:cNvSpPr/>
          <p:nvPr/>
        </p:nvSpPr>
        <p:spPr>
          <a:xfrm>
            <a:off x="2409265" y="7170856"/>
            <a:ext cx="3055296" cy="601725"/>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84" name="Google Shape;184;p16"/>
          <p:cNvSpPr/>
          <p:nvPr/>
        </p:nvSpPr>
        <p:spPr>
          <a:xfrm>
            <a:off x="8521650" y="7170856"/>
            <a:ext cx="2911912" cy="601725"/>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85" name="Google Shape;185;p16"/>
          <p:cNvSpPr/>
          <p:nvPr/>
        </p:nvSpPr>
        <p:spPr>
          <a:xfrm>
            <a:off x="14236650" y="7170856"/>
            <a:ext cx="2911912" cy="601725"/>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
        <p:nvSpPr>
          <p:cNvPr id="186" name="Google Shape;186;p16"/>
          <p:cNvSpPr/>
          <p:nvPr/>
        </p:nvSpPr>
        <p:spPr>
          <a:xfrm>
            <a:off x="19824650" y="7170856"/>
            <a:ext cx="2911912" cy="601725"/>
          </a:xfrm>
          <a:prstGeom prst="rect">
            <a:avLst/>
          </a:prstGeom>
          <a:solidFill>
            <a:srgbClr val="FFFFFF"/>
          </a:solidFill>
          <a:ln>
            <a:noFill/>
          </a:ln>
        </p:spPr>
        <p:txBody>
          <a:bodyPr anchorCtr="0" anchor="ctr" bIns="71425" lIns="71425" spcFirstLastPara="1" rIns="71425" wrap="square" tIns="71425">
            <a:noAutofit/>
          </a:bodyPr>
          <a:lstStyle/>
          <a:p>
            <a:pPr indent="0" lvl="0" marL="0" marR="0" rtl="0" algn="ctr">
              <a:lnSpc>
                <a:spcPct val="100000"/>
              </a:lnSpc>
              <a:spcBef>
                <a:spcPts val="0"/>
              </a:spcBef>
              <a:spcAft>
                <a:spcPts val="0"/>
              </a:spcAft>
              <a:buClr>
                <a:srgbClr val="000000"/>
              </a:buClr>
              <a:buSzPts val="3000"/>
              <a:buFont typeface="Helvetica Neue"/>
              <a:buNone/>
            </a:pPr>
            <a:r>
              <a:t/>
            </a:r>
            <a:endParaRPr b="0" i="0" sz="3000" u="none" cap="none" strike="noStrike">
              <a:solidFill>
                <a:srgbClr val="000000"/>
              </a:solidFill>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